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83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07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735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83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109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59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77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1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96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8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6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8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8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0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124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2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A90F67-2618-4B43-986F-97B2382F8B25}" type="datetimeFigureOut">
              <a:rPr lang="nl-NL" smtClean="0"/>
              <a:t>7-2-2017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2556DD-5389-4912-8335-4D1621ACD4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67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0"/>
            <a:ext cx="9982200" cy="2723579"/>
          </a:xfrm>
        </p:spPr>
        <p:txBody>
          <a:bodyPr/>
          <a:lstStyle/>
          <a:p>
            <a:r>
              <a:rPr lang="nl-NL" dirty="0"/>
              <a:t>Thesis Investments Committee</a:t>
            </a:r>
            <a:br>
              <a:rPr lang="nl-NL" dirty="0"/>
            </a:br>
            <a:r>
              <a:rPr lang="nl-NL" dirty="0"/>
              <a:t>(WIP)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56" y="4105656"/>
            <a:ext cx="2304288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6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4400" dirty="0"/>
              <a:t>How do you use programming in Asset management?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806564"/>
            <a:ext cx="5229225" cy="21625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00" y="1776884"/>
            <a:ext cx="3816681" cy="2059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7100" y="5987414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Source: </a:t>
            </a:r>
            <a:r>
              <a:rPr lang="en-US" sz="1000" dirty="0"/>
              <a:t>Zhang, W., &amp; </a:t>
            </a:r>
            <a:r>
              <a:rPr lang="en-US" sz="1000" dirty="0" err="1"/>
              <a:t>Skiena</a:t>
            </a:r>
            <a:r>
              <a:rPr lang="en-US" sz="1000" dirty="0"/>
              <a:t>, S. (2010, May). </a:t>
            </a:r>
          </a:p>
          <a:p>
            <a:r>
              <a:rPr lang="en-US" sz="1000" dirty="0"/>
              <a:t>Trading Strategies to Exploit Blog and News Sentiment. In </a:t>
            </a:r>
            <a:r>
              <a:rPr lang="en-US" sz="1000" i="1" dirty="0" err="1"/>
              <a:t>Icwsm</a:t>
            </a:r>
            <a:r>
              <a:rPr lang="en-US" sz="1000" dirty="0"/>
              <a:t>.</a:t>
            </a:r>
            <a:endParaRPr lang="nl-NL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00" y="3887849"/>
            <a:ext cx="3816681" cy="2099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975" y="4966220"/>
            <a:ext cx="3156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Source: our own Canberk on The Market Mogul! </a:t>
            </a:r>
          </a:p>
        </p:txBody>
      </p:sp>
    </p:spTree>
    <p:extLst>
      <p:ext uri="{BB962C8B-B14F-4D97-AF65-F5344CB8AC3E}">
        <p14:creationId xmlns:p14="http://schemas.microsoft.com/office/powerpoint/2010/main" val="58060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6000" dirty="0"/>
              <a:t>Other side of the story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4" y="1580050"/>
            <a:ext cx="5187003" cy="3945586"/>
          </a:xfrm>
        </p:spPr>
      </p:pic>
      <p:sp>
        <p:nvSpPr>
          <p:cNvPr id="5" name="TextBox 4"/>
          <p:cNvSpPr txBox="1"/>
          <p:nvPr/>
        </p:nvSpPr>
        <p:spPr>
          <a:xfrm>
            <a:off x="3497174" y="5596128"/>
            <a:ext cx="50994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50" dirty="0"/>
              <a:t>Source: </a:t>
            </a:r>
            <a:r>
              <a:rPr lang="en-US" sz="1050" dirty="0"/>
              <a:t>Zhang, L. </a:t>
            </a:r>
          </a:p>
          <a:p>
            <a:r>
              <a:rPr lang="en-US" sz="1050" dirty="0"/>
              <a:t>Sentiment Analysis on Twitter with Stock Price and Significant Keyword Correlation.</a:t>
            </a:r>
            <a:r>
              <a:rPr lang="nl-NL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82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270" y="0"/>
            <a:ext cx="10353762" cy="970450"/>
          </a:xfrm>
        </p:spPr>
        <p:txBody>
          <a:bodyPr/>
          <a:lstStyle/>
          <a:p>
            <a:r>
              <a:rPr lang="nl-NL" dirty="0"/>
              <a:t>What did I do? (Step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2" y="970450"/>
            <a:ext cx="6550123" cy="23529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970450"/>
            <a:ext cx="4493480" cy="5379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6942" y="6345741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/>
              <a:t>Source: Dey, L., Chakraborty, S., Biswas, A., Bose, B., &amp; Tiwari, S. (2016). </a:t>
            </a:r>
          </a:p>
          <a:p>
            <a:r>
              <a:rPr lang="nl-NL" sz="800" dirty="0"/>
              <a:t>Sentiment Analysis of Review Datasets Using Naive Bayes and K-NN Classifier. </a:t>
            </a:r>
          </a:p>
          <a:p>
            <a:r>
              <a:rPr lang="nl-NL" sz="800" i="1" dirty="0"/>
              <a:t>arXiv preprint arXiv:1610.09982</a:t>
            </a:r>
            <a:r>
              <a:rPr lang="nl-NL" sz="8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2" y="3694375"/>
            <a:ext cx="6550123" cy="29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9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did I do? (Step 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1" y="2167129"/>
            <a:ext cx="4780971" cy="3374136"/>
          </a:xfrm>
        </p:spPr>
      </p:pic>
      <p:sp>
        <p:nvSpPr>
          <p:cNvPr id="5" name="Arrow: Right 4"/>
          <p:cNvSpPr/>
          <p:nvPr/>
        </p:nvSpPr>
        <p:spPr>
          <a:xfrm>
            <a:off x="5089794" y="3465577"/>
            <a:ext cx="1215380" cy="77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74" y="2473009"/>
            <a:ext cx="5523098" cy="29178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2064" y="3557016"/>
            <a:ext cx="1197864" cy="37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34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Results so far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6" y="2303247"/>
            <a:ext cx="11521440" cy="3478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4805" y="1883664"/>
            <a:ext cx="823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Left = chance of sentence being positive, right = chance of sentence being negative.</a:t>
            </a:r>
          </a:p>
          <a:p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713232" y="3867912"/>
            <a:ext cx="3493008" cy="146304"/>
          </a:xfrm>
          <a:prstGeom prst="rect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13232" y="2807208"/>
            <a:ext cx="9976104" cy="1645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713232" y="3401568"/>
            <a:ext cx="7772400" cy="1645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3232" y="3264408"/>
            <a:ext cx="9564624" cy="1371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19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dirty="0"/>
              <a:t>Developping programming skills/fun</a:t>
            </a:r>
          </a:p>
          <a:p>
            <a:endParaRPr lang="nl-NL" dirty="0"/>
          </a:p>
          <a:p>
            <a:r>
              <a:rPr lang="nl-NL" dirty="0"/>
              <a:t>Valuable insights in Twitter sentiments/Stock prices</a:t>
            </a:r>
          </a:p>
          <a:p>
            <a:endParaRPr lang="nl-NL" dirty="0"/>
          </a:p>
          <a:p>
            <a:r>
              <a:rPr lang="nl-NL" dirty="0"/>
              <a:t>Might lead to future stock pick (if code works)</a:t>
            </a:r>
          </a:p>
          <a:p>
            <a:endParaRPr lang="nl-NL" dirty="0"/>
          </a:p>
          <a:p>
            <a:endParaRPr lang="nl-NL" dirty="0"/>
          </a:p>
          <a:p>
            <a:pPr marL="369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389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Interest in programming?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Interest in programming?</a:t>
            </a:r>
          </a:p>
          <a:p>
            <a:r>
              <a:rPr lang="nl-NL" dirty="0"/>
              <a:t>https://www.codecademy.com/</a:t>
            </a:r>
          </a:p>
          <a:p>
            <a:pPr fontAlgn="ctr"/>
            <a:r>
              <a:rPr lang="nl-NL" dirty="0">
                <a:effectLst/>
              </a:rPr>
              <a:t>https://www.</a:t>
            </a:r>
            <a:r>
              <a:rPr lang="nl-NL" b="1" dirty="0">
                <a:effectLst/>
              </a:rPr>
              <a:t>learnpython</a:t>
            </a:r>
            <a:r>
              <a:rPr lang="nl-NL" dirty="0">
                <a:effectLst/>
              </a:rPr>
              <a:t>.org/</a:t>
            </a:r>
          </a:p>
          <a:p>
            <a:r>
              <a:rPr lang="nl-NL" dirty="0">
                <a:effectLst/>
              </a:rPr>
              <a:t>Google everything!</a:t>
            </a:r>
            <a:endParaRPr lang="nl-NL" dirty="0"/>
          </a:p>
          <a:p>
            <a:pPr marL="36900" indent="0">
              <a:buNone/>
            </a:pPr>
            <a:r>
              <a:rPr lang="nl-NL" dirty="0"/>
              <a:t>---------------------------------------------------------------------------------------------------------------------------------------</a:t>
            </a:r>
          </a:p>
          <a:p>
            <a:r>
              <a:rPr lang="nl-NL" dirty="0"/>
              <a:t>Advanced Programming CIS (HAIT)</a:t>
            </a:r>
          </a:p>
          <a:p>
            <a:r>
              <a:rPr lang="nl-NL" dirty="0"/>
              <a:t>Competition Policy and Regulation	</a:t>
            </a:r>
          </a:p>
          <a:p>
            <a:r>
              <a:rPr lang="nl-NL" dirty="0"/>
              <a:t>Computer programming for EOR</a:t>
            </a:r>
          </a:p>
          <a:p>
            <a:endParaRPr lang="nl-NL" dirty="0"/>
          </a:p>
          <a:p>
            <a:pPr marL="369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517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388</TotalTime>
  <Words>209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Thesis Investments Committee (WIP)</vt:lpstr>
      <vt:lpstr>How do you use programming in Asset management?</vt:lpstr>
      <vt:lpstr>Other side of the story</vt:lpstr>
      <vt:lpstr>What did I do? (Step 1)</vt:lpstr>
      <vt:lpstr>What did I do? (Step 2)</vt:lpstr>
      <vt:lpstr>Results so far</vt:lpstr>
      <vt:lpstr>Conclusion </vt:lpstr>
      <vt:lpstr>Interest in programming?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Investments Committee</dc:title>
  <dc:creator>menno menno</dc:creator>
  <cp:lastModifiedBy>menno menno</cp:lastModifiedBy>
  <cp:revision>16</cp:revision>
  <dcterms:created xsi:type="dcterms:W3CDTF">2017-02-06T16:18:41Z</dcterms:created>
  <dcterms:modified xsi:type="dcterms:W3CDTF">2017-02-07T16:40:01Z</dcterms:modified>
</cp:coreProperties>
</file>