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no menno" initials="mm" lastIdx="2" clrIdx="0">
    <p:extLst>
      <p:ext uri="{19B8F6BF-5375-455C-9EA6-DF929625EA0E}">
        <p15:presenceInfo xmlns:p15="http://schemas.microsoft.com/office/powerpoint/2012/main" userId="64fcc1104793a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83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07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735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83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109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59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77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1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96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38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6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8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8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08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124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2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A90F67-2618-4B43-986F-97B2382F8B25}" type="datetimeFigureOut">
              <a:rPr lang="nl-NL" smtClean="0"/>
              <a:t>28-2-2017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67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opian.com/research/notebooks/Untitled.ipynb" TargetMode="External"/><Relationship Id="rId2" Type="http://schemas.openxmlformats.org/officeDocument/2006/relationships/hyperlink" Target="https://www.magellanlp.com/uploadedFiles/Investors/Financials/2012/Ex%2099%20-%20MMP%2012.31.12-8-K%20FINAL%20DRAF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antopian.com/help/fundamentals#asset-classification" TargetMode="External"/><Relationship Id="rId4" Type="http://schemas.openxmlformats.org/officeDocument/2006/relationships/hyperlink" Target="https://finance.yahoo.com/quote/MMP?p=MM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0"/>
            <a:ext cx="9982200" cy="2723579"/>
          </a:xfrm>
        </p:spPr>
        <p:txBody>
          <a:bodyPr/>
          <a:lstStyle/>
          <a:p>
            <a:r>
              <a:rPr lang="nl-NL" dirty="0"/>
              <a:t>Thesis Investments Committee and Screening for Stocks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56" y="4105656"/>
            <a:ext cx="2304288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6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4400" dirty="0"/>
              <a:t>Last Meeting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084" y="1787155"/>
            <a:ext cx="3639183" cy="2047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2" y="1787155"/>
            <a:ext cx="3581402" cy="2014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267" y="1787155"/>
            <a:ext cx="3639180" cy="2047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82" y="3801694"/>
            <a:ext cx="3581402" cy="2014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084" y="3801693"/>
            <a:ext cx="3639183" cy="2047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486" y="3801693"/>
            <a:ext cx="3639186" cy="20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0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/>
              <a:t>This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3200" dirty="0"/>
              <a:t>Application Monte Carlo Simulation</a:t>
            </a:r>
          </a:p>
          <a:p>
            <a:pPr marL="36900" indent="0">
              <a:buNone/>
            </a:pPr>
            <a:endParaRPr lang="nl-NL" sz="3200" dirty="0"/>
          </a:p>
          <a:p>
            <a:r>
              <a:rPr lang="nl-NL" sz="3200" dirty="0"/>
              <a:t>Lots of Twitter data analyzed!</a:t>
            </a:r>
          </a:p>
          <a:p>
            <a:endParaRPr lang="nl-NL" sz="3200" dirty="0"/>
          </a:p>
          <a:p>
            <a:r>
              <a:rPr lang="nl-NL" sz="3200" dirty="0"/>
              <a:t>Stock pitch using screening method IBS Capital Allies</a:t>
            </a:r>
          </a:p>
          <a:p>
            <a:pPr marL="36900" indent="0">
              <a:buNone/>
            </a:pPr>
            <a:endParaRPr lang="nl-NL" sz="3200" dirty="0"/>
          </a:p>
          <a:p>
            <a:r>
              <a:rPr lang="nl-NL" sz="3200" dirty="0"/>
              <a:t>Programming along the way</a:t>
            </a:r>
          </a:p>
        </p:txBody>
      </p:sp>
    </p:spTree>
    <p:extLst>
      <p:ext uri="{BB962C8B-B14F-4D97-AF65-F5344CB8AC3E}">
        <p14:creationId xmlns:p14="http://schemas.microsoft.com/office/powerpoint/2010/main" val="44996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dirty="0"/>
              <a:t>Monte Carlo Simulation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8" y="2816352"/>
            <a:ext cx="4301135" cy="221699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25" y="1511906"/>
            <a:ext cx="7061963" cy="50984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82896" y="2121408"/>
            <a:ext cx="3017520" cy="7589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4882896" y="2932789"/>
            <a:ext cx="6775704" cy="13008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4882896" y="4349398"/>
            <a:ext cx="5010912" cy="10424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8004077" y="2177718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94492" y="3125718"/>
            <a:ext cx="82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93808" y="4547440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4029709" y="4079668"/>
            <a:ext cx="1472184" cy="894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8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dirty="0"/>
              <a:t>Result (w/ pyinstaller)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67" y="1805454"/>
            <a:ext cx="8234018" cy="4418842"/>
          </a:xfrm>
        </p:spPr>
      </p:pic>
    </p:spTree>
    <p:extLst>
      <p:ext uri="{BB962C8B-B14F-4D97-AF65-F5344CB8AC3E}">
        <p14:creationId xmlns:p14="http://schemas.microsoft.com/office/powerpoint/2010/main" val="312108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Magellan Midstream Partners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https://www.magellanlp.com/uploadedFiles/Investors/Financials/2012/Ex%2099%20-%20MMP%2012.31.12-8-K%20FINAL%20DRAFT.pdf</a:t>
            </a:r>
            <a:endParaRPr lang="nl-NL" dirty="0"/>
          </a:p>
          <a:p>
            <a:endParaRPr lang="nl-NL" dirty="0"/>
          </a:p>
          <a:p>
            <a:r>
              <a:rPr lang="nl-NL" dirty="0">
                <a:hlinkClick r:id="rId3"/>
              </a:rPr>
              <a:t>https://www.quantopian.com/research/notebooks/Untitled.ipynb</a:t>
            </a:r>
            <a:endParaRPr lang="nl-NL" dirty="0"/>
          </a:p>
          <a:p>
            <a:endParaRPr lang="nl-NL" dirty="0"/>
          </a:p>
          <a:p>
            <a:r>
              <a:rPr lang="nl-NL" dirty="0">
                <a:hlinkClick r:id="rId4"/>
              </a:rPr>
              <a:t>https://finance.yahoo.com/quote/MMP?p=MMP</a:t>
            </a:r>
            <a:endParaRPr lang="nl-NL" dirty="0"/>
          </a:p>
          <a:p>
            <a:endParaRPr lang="nl-NL" dirty="0"/>
          </a:p>
          <a:p>
            <a:r>
              <a:rPr lang="nl-NL" dirty="0">
                <a:hlinkClick r:id="rId5"/>
              </a:rPr>
              <a:t>https://www.quantopian.com/help/fundamentals#asset-classification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8977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1266</TotalTime>
  <Words>120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Thesis Investments Committee and Screening for Stocks</vt:lpstr>
      <vt:lpstr>Last Meeting</vt:lpstr>
      <vt:lpstr>This Meeting</vt:lpstr>
      <vt:lpstr>Monte Carlo Simulation</vt:lpstr>
      <vt:lpstr>Result (w/ pyinstaller)</vt:lpstr>
      <vt:lpstr>Magellan Midstream Partners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Investments Committee</dc:title>
  <dc:creator>menno menno</dc:creator>
  <cp:lastModifiedBy>menno menno</cp:lastModifiedBy>
  <cp:revision>36</cp:revision>
  <dcterms:created xsi:type="dcterms:W3CDTF">2017-02-06T16:18:41Z</dcterms:created>
  <dcterms:modified xsi:type="dcterms:W3CDTF">2017-02-28T23:58:00Z</dcterms:modified>
</cp:coreProperties>
</file>