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83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07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35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83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09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59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77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1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6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8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6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8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8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0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124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2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A90F67-2618-4B43-986F-97B2382F8B25}" type="datetimeFigureOut">
              <a:rPr lang="nl-NL" smtClean="0"/>
              <a:t>26-6-2017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67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6409-8DB2-4B9F-9F7D-529434B2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/>
              <a:t>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8E92-D2BE-43A6-BEA0-121498B7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nl-NL" sz="2800" dirty="0"/>
          </a:p>
          <a:p>
            <a:pPr marL="36900" indent="0">
              <a:buNone/>
            </a:pPr>
            <a:endParaRPr lang="nl-NL" sz="2800" dirty="0"/>
          </a:p>
          <a:p>
            <a:r>
              <a:rPr lang="nl-NL" sz="2800" dirty="0"/>
              <a:t>Efficient Market Hypothesis.</a:t>
            </a:r>
          </a:p>
          <a:p>
            <a:pPr marL="36900" indent="0">
              <a:buNone/>
            </a:pPr>
            <a:endParaRPr lang="nl-NL" sz="2800" dirty="0"/>
          </a:p>
          <a:p>
            <a:pPr marL="36900" indent="0">
              <a:buNone/>
            </a:pPr>
            <a:endParaRPr lang="nl-NL" sz="2800" dirty="0"/>
          </a:p>
          <a:p>
            <a:r>
              <a:rPr lang="nl-NL" sz="2800" dirty="0"/>
              <a:t>Onderzoeksvraag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pPr marL="36900" indent="0">
              <a:buNone/>
            </a:pPr>
            <a:endParaRPr lang="nl-NL" sz="2800" dirty="0"/>
          </a:p>
          <a:p>
            <a:endParaRPr lang="nl-NL" sz="2800" dirty="0"/>
          </a:p>
          <a:p>
            <a:pPr marL="36900" indent="0">
              <a:buNone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037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D0B7-CFA3-4CC1-95DF-29458734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/>
              <a:t>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2F78-A671-46A0-A72A-3418CB0E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Autofit/>
          </a:bodyPr>
          <a:lstStyle/>
          <a:p>
            <a:r>
              <a:rPr lang="nl-NL" sz="2800" dirty="0"/>
              <a:t>Twee Algoritmes.</a:t>
            </a:r>
          </a:p>
          <a:p>
            <a:endParaRPr lang="nl-NL" sz="2800" dirty="0"/>
          </a:p>
          <a:p>
            <a:r>
              <a:rPr lang="nl-NL" sz="2800" dirty="0"/>
              <a:t>Tweets Filteren. </a:t>
            </a:r>
          </a:p>
          <a:p>
            <a:pPr marL="36900" indent="0">
              <a:buNone/>
            </a:pPr>
            <a:endParaRPr lang="nl-NL" sz="2800" dirty="0"/>
          </a:p>
          <a:p>
            <a:r>
              <a:rPr lang="nl-NL" sz="2800" dirty="0"/>
              <a:t>Polarity Measure.</a:t>
            </a:r>
          </a:p>
          <a:p>
            <a:endParaRPr lang="nl-NL" sz="2800" dirty="0"/>
          </a:p>
          <a:p>
            <a:r>
              <a:rPr lang="nl-NL" sz="2800" dirty="0"/>
              <a:t>To Excel.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4EF9F-7951-4B5E-AFFA-224F1E401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44" y="2074060"/>
            <a:ext cx="6725567" cy="30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3596-319F-42E5-95A5-8A183A1F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nl-NL" sz="5400" dirty="0"/>
              <a:t>Resultaten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70AD-BBB8-418C-8E5F-712847E5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363550"/>
          </a:xfrm>
        </p:spPr>
        <p:txBody>
          <a:bodyPr>
            <a:normAutofit fontScale="92500" lnSpcReduction="10000"/>
          </a:bodyPr>
          <a:lstStyle/>
          <a:p>
            <a:endParaRPr lang="nl-NL" sz="2800" dirty="0"/>
          </a:p>
          <a:p>
            <a:r>
              <a:rPr lang="nl-NL" sz="3000" dirty="0"/>
              <a:t>2,580,672 Tweets geanalyseerd in 53 dagen.</a:t>
            </a:r>
          </a:p>
          <a:p>
            <a:endParaRPr lang="nl-NL" sz="3000" dirty="0"/>
          </a:p>
          <a:p>
            <a:r>
              <a:rPr lang="nl-NL" sz="3000" dirty="0"/>
              <a:t>Normaliseer data + Vertragingen toevoegen.</a:t>
            </a:r>
          </a:p>
          <a:p>
            <a:endParaRPr lang="nl-NL" sz="3000" dirty="0"/>
          </a:p>
          <a:p>
            <a:r>
              <a:rPr lang="nl-NL" sz="3000" dirty="0"/>
              <a:t>Analyseer statistische significantie. </a:t>
            </a:r>
          </a:p>
          <a:p>
            <a:endParaRPr lang="nl-NL" sz="3000" dirty="0"/>
          </a:p>
          <a:p>
            <a:r>
              <a:rPr lang="nl-NL" sz="3000" dirty="0"/>
              <a:t>Bevestig resultaten.</a:t>
            </a:r>
          </a:p>
          <a:p>
            <a:endParaRPr lang="nl-NL" sz="2800" dirty="0"/>
          </a:p>
          <a:p>
            <a:endParaRPr lang="nl-N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B9057-96DF-4F2F-B173-0A5DD02C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05" y="3908143"/>
            <a:ext cx="4246152" cy="25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9663-F64E-4BB0-9E04-BA3C7A24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/>
              <a:t>Discussie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F7EA-5EA9-4FB3-A3A8-945B76F8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400" dirty="0"/>
              <a:t>Andere intervallen, meer vertraging.</a:t>
            </a:r>
          </a:p>
          <a:p>
            <a:endParaRPr lang="nl-NL" sz="2400" dirty="0"/>
          </a:p>
          <a:p>
            <a:r>
              <a:rPr lang="nl-NL" sz="2400" dirty="0"/>
              <a:t>Grotere dataset.</a:t>
            </a:r>
          </a:p>
          <a:p>
            <a:endParaRPr lang="nl-NL" sz="2400" dirty="0"/>
          </a:p>
          <a:p>
            <a:r>
              <a:rPr lang="nl-NL" sz="2400" dirty="0"/>
              <a:t>Andere keywords.</a:t>
            </a:r>
          </a:p>
          <a:p>
            <a:endParaRPr lang="nl-NL" sz="2400" dirty="0"/>
          </a:p>
          <a:p>
            <a:r>
              <a:rPr lang="nl-NL" sz="2400" dirty="0"/>
              <a:t>Trading strategy.</a:t>
            </a:r>
          </a:p>
          <a:p>
            <a:endParaRPr lang="nl-NL" sz="2400" dirty="0"/>
          </a:p>
          <a:p>
            <a:r>
              <a:rPr lang="nl-NL" sz="2400" dirty="0"/>
              <a:t>Meerdere classificaties van gemoedstoestand. </a:t>
            </a:r>
          </a:p>
        </p:txBody>
      </p:sp>
    </p:spTree>
    <p:extLst>
      <p:ext uri="{BB962C8B-B14F-4D97-AF65-F5344CB8AC3E}">
        <p14:creationId xmlns:p14="http://schemas.microsoft.com/office/powerpoint/2010/main" val="1963185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847</TotalTime>
  <Words>61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Introductie</vt:lpstr>
      <vt:lpstr>Methode</vt:lpstr>
      <vt:lpstr>Resultaten</vt:lpstr>
      <vt:lpstr>Discussie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Investments Committee</dc:title>
  <dc:creator>menno menno</dc:creator>
  <cp:lastModifiedBy>menno menno</cp:lastModifiedBy>
  <cp:revision>27</cp:revision>
  <dcterms:created xsi:type="dcterms:W3CDTF">2017-02-06T16:18:41Z</dcterms:created>
  <dcterms:modified xsi:type="dcterms:W3CDTF">2017-06-26T08:02:25Z</dcterms:modified>
</cp:coreProperties>
</file>