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4E9D-EC5E-4056-B037-D67277F3C51C}" type="datetimeFigureOut">
              <a:rPr lang="pl-PL" smtClean="0"/>
              <a:t>2017-08-23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DA95-FB03-441A-8CFA-F47C8AF88B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147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4E9D-EC5E-4056-B037-D67277F3C51C}" type="datetimeFigureOut">
              <a:rPr lang="pl-PL" smtClean="0"/>
              <a:t>2017-08-23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DA95-FB03-441A-8CFA-F47C8AF88B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783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4E9D-EC5E-4056-B037-D67277F3C51C}" type="datetimeFigureOut">
              <a:rPr lang="pl-PL" smtClean="0"/>
              <a:t>2017-08-23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DA95-FB03-441A-8CFA-F47C8AF88B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634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4E9D-EC5E-4056-B037-D67277F3C51C}" type="datetimeFigureOut">
              <a:rPr lang="pl-PL" smtClean="0"/>
              <a:t>2017-08-23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DA95-FB03-441A-8CFA-F47C8AF88B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360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4E9D-EC5E-4056-B037-D67277F3C51C}" type="datetimeFigureOut">
              <a:rPr lang="pl-PL" smtClean="0"/>
              <a:t>2017-08-23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DA95-FB03-441A-8CFA-F47C8AF88B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154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4E9D-EC5E-4056-B037-D67277F3C51C}" type="datetimeFigureOut">
              <a:rPr lang="pl-PL" smtClean="0"/>
              <a:t>2017-08-23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DA95-FB03-441A-8CFA-F47C8AF88B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508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4E9D-EC5E-4056-B037-D67277F3C51C}" type="datetimeFigureOut">
              <a:rPr lang="pl-PL" smtClean="0"/>
              <a:t>2017-08-23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DA95-FB03-441A-8CFA-F47C8AF88B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295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4E9D-EC5E-4056-B037-D67277F3C51C}" type="datetimeFigureOut">
              <a:rPr lang="pl-PL" smtClean="0"/>
              <a:t>2017-08-23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DA95-FB03-441A-8CFA-F47C8AF88B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033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4E9D-EC5E-4056-B037-D67277F3C51C}" type="datetimeFigureOut">
              <a:rPr lang="pl-PL" smtClean="0"/>
              <a:t>2017-08-23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DA95-FB03-441A-8CFA-F47C8AF88B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919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4E9D-EC5E-4056-B037-D67277F3C51C}" type="datetimeFigureOut">
              <a:rPr lang="pl-PL" smtClean="0"/>
              <a:t>2017-08-23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DA95-FB03-441A-8CFA-F47C8AF88B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216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4E9D-EC5E-4056-B037-D67277F3C51C}" type="datetimeFigureOut">
              <a:rPr lang="pl-PL" smtClean="0"/>
              <a:t>2017-08-23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DA95-FB03-441A-8CFA-F47C8AF88B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96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64E9D-EC5E-4056-B037-D67277F3C51C}" type="datetimeFigureOut">
              <a:rPr lang="pl-PL" smtClean="0"/>
              <a:t>2017-08-23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0DA95-FB03-441A-8CFA-F47C8AF88B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86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Blinking Extraction in Eye gaze System for</a:t>
            </a:r>
            <a:br>
              <a:rPr lang="en-US" dirty="0"/>
            </a:br>
            <a:r>
              <a:rPr lang="pl-PL" dirty="0"/>
              <a:t>Stereoscopy Movies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Filip Rynkiewicz</a:t>
            </a:r>
          </a:p>
          <a:p>
            <a:r>
              <a:rPr lang="pl-PL"/>
              <a:t>Piotr Napieralski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06520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Blinking Extraction in Eye gaze System for Stereoscopy Movies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Blinking Extraction in Eye gaze System for Stereoscopy Movies</dc:title>
  <dc:creator>Filip Rynkiewicz</dc:creator>
  <cp:lastModifiedBy>Filip Rynkiewicz</cp:lastModifiedBy>
  <cp:revision>2</cp:revision>
  <dcterms:created xsi:type="dcterms:W3CDTF">2017-08-23T07:42:58Z</dcterms:created>
  <dcterms:modified xsi:type="dcterms:W3CDTF">2017-08-23T08:03:20Z</dcterms:modified>
</cp:coreProperties>
</file>