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268D-D210-4CE8-83B3-FF595FD4B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D4D2-4BED-4298-9B34-00FDA1842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7447-5639-438E-8E1B-EC86D5E9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D72A-00B7-4F15-BA32-D29B23EA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72A6-41DD-4828-A191-78E14B3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0C23-6C50-43A6-B179-59BFBA8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0CB1-CBBD-4DE2-85AE-BE76E58E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74B9-F230-4D47-8299-6B684E76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4B67-B6CD-4754-B673-34814AD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7899-59B6-41B1-822A-6B65E22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9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5C034-1266-42C7-9897-4BD9431DE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3DF28-9844-445E-967B-068AEFE5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DEA1-C8F7-447E-83F3-07AF793D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ECFC-F292-42BB-A659-7896A181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B298-61EE-4FDF-BD36-3E19D5C8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5A8F-6628-4750-9425-D6B6CE12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AC3E-92F2-4DC7-A44E-BA3AD99A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89FA-8A4D-47DC-A07F-203B86F2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2229-AB8C-4A72-9B09-CB8AEF4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DAA6-DF79-4563-8370-BCCF98A1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EFF1-B874-4393-A504-02D265AC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D285-4592-4FD7-AC05-0B977CDE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5A24-67C6-4482-9B78-A7B2ABBD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F90F-A4D9-4B54-BD01-D77BFC8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D1C6-F604-49EB-8E87-6ED877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1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C1B4-AE5F-41D8-AAB9-82315255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DBAC-993B-4E82-8A9D-24C77C7B0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BCB10-61FB-4F0E-AB5E-1037B1FB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7-F17B-4499-97B0-ABA6E8D6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97A1-B87C-45C5-AADD-A0F9272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C52E6-5D55-4C82-B8BB-A3F6C63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97B4-8A31-4774-B5DD-CA95F6DB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B315-B120-4184-A6A9-742E4974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1E1B0-EB8C-4887-B9CC-131BB5B6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45A9C-64A7-4367-AAB0-9BDE3B3ED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72CF2-E791-4BD3-834F-673AC08D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3606E-3226-4617-AF85-DE57E3B1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7DC18-65F8-49C0-9B76-0B7F3A7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54CA1-1408-4A97-B62B-94BB89C6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6B7E-B6EE-4862-9B00-226555EB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96AF2-6A15-47FF-8ACB-99F96941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C3371-C6D5-427C-9B8B-6478255C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452F0-B752-4C69-994A-B4620C62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5C28B-9127-4C73-B472-3A0667B9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97EF6-452C-41ED-A5F0-52A4E1BA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7A92-A7ED-4FD9-94BE-512B1097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5C6-9559-4A80-8C4C-09D6573B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63CC-024D-4461-9823-A9E5265C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970FB-6A7F-484C-8503-7B746EB3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7B7CC-C359-4302-BDB6-581FF363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193A-A724-4127-9D03-2C9600F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9F6C9-6C48-45E9-B8DF-B232E82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FFCE-C11A-4CCA-A5F4-C911A019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478E-89E0-4BDE-951C-4B2EE2903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C4303-DB81-4A10-BB01-85BA6FF0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644EE-F408-424C-90B5-10E9F67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5589A-8B9B-4F96-B087-C7929345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ED8A-B32D-4C22-ACFF-117092CC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6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C45E-2DBF-490B-9FD5-8BDEF4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61CE-23E2-45F5-BD73-994541F9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017A-4AF9-4A0B-8E01-358FB6256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9414-0ACA-493E-9DFD-F24BACA3960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686F-1B4D-4577-84E6-DB860342E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5655-C1C3-42F7-89C9-DD14FD38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1B99-8EA0-4CD5-B0B7-2F83026B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8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B446-FBCC-4B59-8937-42EB01B29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Road Traffic Injuries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E530-E684-443A-BF72-26F4318B9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Muna Altherwi</a:t>
            </a:r>
          </a:p>
          <a:p>
            <a:r>
              <a:rPr lang="en-GB" dirty="0"/>
              <a:t>18/11/2021</a:t>
            </a:r>
          </a:p>
        </p:txBody>
      </p:sp>
    </p:spTree>
    <p:extLst>
      <p:ext uri="{BB962C8B-B14F-4D97-AF65-F5344CB8AC3E}">
        <p14:creationId xmlns:p14="http://schemas.microsoft.com/office/powerpoint/2010/main" val="210391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B217-FDC8-4A99-B7C2-EA00CF79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9DCD-DAC5-4442-A101-6D03EC6A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7200" dirty="0"/>
          </a:p>
          <a:p>
            <a:pPr marL="0" indent="0" algn="ctr">
              <a:buNone/>
            </a:pPr>
            <a:r>
              <a:rPr lang="en-GB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22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A0A0-DF04-470C-AFAF-01934D89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3973-443E-40D5-8B0F-B4EAF9B9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predict 'injury severity’ </a:t>
            </a:r>
          </a:p>
          <a:p>
            <a:pPr lvl="1"/>
            <a:r>
              <a:rPr lang="en-GB" dirty="0"/>
              <a:t>a multi-class classification based on </a:t>
            </a:r>
            <a:r>
              <a:rPr lang="en-GB" dirty="0" err="1"/>
              <a:t>analyzing</a:t>
            </a:r>
            <a:r>
              <a:rPr lang="en-GB" dirty="0"/>
              <a:t> the provided dataset. </a:t>
            </a:r>
          </a:p>
          <a:p>
            <a:pPr lvl="1"/>
            <a:endParaRPr lang="en-GB" dirty="0"/>
          </a:p>
          <a:p>
            <a:r>
              <a:rPr lang="en-GB" dirty="0"/>
              <a:t>From data specifications: </a:t>
            </a:r>
          </a:p>
          <a:p>
            <a:pPr lvl="1"/>
            <a:r>
              <a:rPr lang="en-GB" dirty="0"/>
              <a:t>four groups: </a:t>
            </a:r>
          </a:p>
          <a:p>
            <a:pPr marL="914400" lvl="2" indent="0">
              <a:buNone/>
            </a:pPr>
            <a:r>
              <a:rPr lang="en-GB" dirty="0"/>
              <a:t>1. Unharmed</a:t>
            </a:r>
          </a:p>
          <a:p>
            <a:pPr marL="914400" lvl="2" indent="0">
              <a:buNone/>
            </a:pPr>
            <a:r>
              <a:rPr lang="en-GB" dirty="0"/>
              <a:t>2. Killed </a:t>
            </a:r>
          </a:p>
          <a:p>
            <a:pPr marL="914400" lvl="2" indent="0">
              <a:buNone/>
            </a:pPr>
            <a:r>
              <a:rPr lang="en-GB" dirty="0"/>
              <a:t>3. Injured hospitalized </a:t>
            </a:r>
          </a:p>
          <a:p>
            <a:pPr marL="914400" lvl="2" indent="0">
              <a:buNone/>
            </a:pPr>
            <a:r>
              <a:rPr lang="en-GB" dirty="0"/>
              <a:t>4. Slightly injured.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France, 2019</a:t>
            </a:r>
          </a:p>
        </p:txBody>
      </p:sp>
    </p:spTree>
    <p:extLst>
      <p:ext uri="{BB962C8B-B14F-4D97-AF65-F5344CB8AC3E}">
        <p14:creationId xmlns:p14="http://schemas.microsoft.com/office/powerpoint/2010/main" val="32714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1DA3-4B10-4DAB-9B29-1CF4E564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8FBC870-243B-4502-9722-E6D3EDBA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436913"/>
            <a:ext cx="9291625" cy="5068159"/>
          </a:xfrm>
        </p:spPr>
      </p:pic>
    </p:spTree>
    <p:extLst>
      <p:ext uri="{BB962C8B-B14F-4D97-AF65-F5344CB8AC3E}">
        <p14:creationId xmlns:p14="http://schemas.microsoft.com/office/powerpoint/2010/main" val="88845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6803-3A6B-4ECA-A8CA-071B72DE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C608-F1F0-4461-82C9-0EEA33BC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Cleaning: </a:t>
            </a:r>
          </a:p>
          <a:p>
            <a:pPr lvl="1"/>
            <a:r>
              <a:rPr lang="en-GB" dirty="0"/>
              <a:t>null, duplication, translate, merge.</a:t>
            </a:r>
          </a:p>
          <a:p>
            <a:endParaRPr lang="en-GB" dirty="0"/>
          </a:p>
          <a:p>
            <a:r>
              <a:rPr lang="en-GB" dirty="0"/>
              <a:t> Feature engineering:</a:t>
            </a:r>
          </a:p>
          <a:p>
            <a:pPr lvl="1"/>
            <a:r>
              <a:rPr lang="en-GB" dirty="0"/>
              <a:t>Correlation, Selection, PCA, Oversampling</a:t>
            </a:r>
          </a:p>
        </p:txBody>
      </p:sp>
    </p:spTree>
    <p:extLst>
      <p:ext uri="{BB962C8B-B14F-4D97-AF65-F5344CB8AC3E}">
        <p14:creationId xmlns:p14="http://schemas.microsoft.com/office/powerpoint/2010/main" val="138651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BD49-7F1C-4681-964F-2BB424A2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BB48A8-412C-4DE4-9599-4BDCB283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5" y="1"/>
            <a:ext cx="6830008" cy="6732636"/>
          </a:xfrm>
        </p:spPr>
      </p:pic>
    </p:spTree>
    <p:extLst>
      <p:ext uri="{BB962C8B-B14F-4D97-AF65-F5344CB8AC3E}">
        <p14:creationId xmlns:p14="http://schemas.microsoft.com/office/powerpoint/2010/main" val="29033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79FF-CE40-40EA-AC32-57401722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Oversampling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D553D85-3321-464B-8A54-074E5BF5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60" y="541778"/>
            <a:ext cx="3885060" cy="5625154"/>
          </a:xfrm>
        </p:spPr>
      </p:pic>
    </p:spTree>
    <p:extLst>
      <p:ext uri="{BB962C8B-B14F-4D97-AF65-F5344CB8AC3E}">
        <p14:creationId xmlns:p14="http://schemas.microsoft.com/office/powerpoint/2010/main" val="30930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5BB0-D7B4-49B7-AA56-58AFBD51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714DA71-F74D-4A68-BB47-74E596CF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03" y="995616"/>
            <a:ext cx="7119256" cy="5497259"/>
          </a:xfrm>
        </p:spPr>
      </p:pic>
    </p:spTree>
    <p:extLst>
      <p:ext uri="{BB962C8B-B14F-4D97-AF65-F5344CB8AC3E}">
        <p14:creationId xmlns:p14="http://schemas.microsoft.com/office/powerpoint/2010/main" val="31570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50F-532E-431C-BC82-E3542B94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EE11-33BB-492B-A345-50B3F944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Oversampling: Random, SMOTE</a:t>
            </a:r>
          </a:p>
          <a:p>
            <a:endParaRPr lang="en-GB" dirty="0"/>
          </a:p>
          <a:p>
            <a:r>
              <a:rPr lang="en-GB" dirty="0"/>
              <a:t>Classification:</a:t>
            </a:r>
          </a:p>
          <a:p>
            <a:pPr marL="914400" lvl="2" indent="0">
              <a:buNone/>
            </a:pPr>
            <a:r>
              <a:rPr lang="en-GB" dirty="0"/>
              <a:t>(1)Logistic Regressing, </a:t>
            </a:r>
          </a:p>
          <a:p>
            <a:pPr marL="914400" lvl="2" indent="0">
              <a:buNone/>
            </a:pPr>
            <a:r>
              <a:rPr lang="en-GB" dirty="0"/>
              <a:t>(2)KNN, </a:t>
            </a:r>
          </a:p>
          <a:p>
            <a:pPr marL="914400" lvl="2" indent="0">
              <a:buNone/>
            </a:pPr>
            <a:r>
              <a:rPr lang="en-GB" dirty="0"/>
              <a:t>(3)Decision Tree, </a:t>
            </a:r>
          </a:p>
          <a:p>
            <a:pPr marL="914400" lvl="2" indent="0">
              <a:buNone/>
            </a:pPr>
            <a:r>
              <a:rPr lang="en-GB" dirty="0"/>
              <a:t>(4)Random Forest Tree, and </a:t>
            </a:r>
          </a:p>
          <a:p>
            <a:pPr marL="914400" lvl="2" indent="0">
              <a:buNone/>
            </a:pPr>
            <a:r>
              <a:rPr lang="en-GB" dirty="0"/>
              <a:t>(5)Support vector machines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97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251B-842F-4F47-9C39-BC992FD2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51D3466-9871-48C3-B66A-8810747E3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" y="1479944"/>
            <a:ext cx="9973568" cy="5166309"/>
          </a:xfrm>
        </p:spPr>
      </p:pic>
    </p:spTree>
    <p:extLst>
      <p:ext uri="{BB962C8B-B14F-4D97-AF65-F5344CB8AC3E}">
        <p14:creationId xmlns:p14="http://schemas.microsoft.com/office/powerpoint/2010/main" val="12817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Road Traffic Injuries Classifier</vt:lpstr>
      <vt:lpstr>Problem Definition</vt:lpstr>
      <vt:lpstr>Data</vt:lpstr>
      <vt:lpstr>Model Design</vt:lpstr>
      <vt:lpstr>PowerPoint Presentation</vt:lpstr>
      <vt:lpstr>Handling Oversampling</vt:lpstr>
      <vt:lpstr>PCA</vt:lpstr>
      <vt:lpstr>Algorithms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Injuries Classifier</dc:title>
  <dc:creator>Muna Altherwi</dc:creator>
  <cp:lastModifiedBy>Muna Altherwi</cp:lastModifiedBy>
  <cp:revision>1</cp:revision>
  <dcterms:created xsi:type="dcterms:W3CDTF">2021-11-18T01:47:31Z</dcterms:created>
  <dcterms:modified xsi:type="dcterms:W3CDTF">2021-11-18T02:16:46Z</dcterms:modified>
</cp:coreProperties>
</file>