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3C817-A7FD-40D5-B374-490A5AA41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905107-8957-44AD-BE8F-CE62364F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8488AB-EFED-4DFD-A7E5-84BB1D0F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B294-8A44-42FF-852D-1701443F2EDF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37C22B-E660-4211-AEC3-58377532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5B2A4B-716E-4718-B738-3B6DD7D4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4119-1A63-4425-842C-D371D08BA1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194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D57DA-BA40-4E8B-AED9-275CE267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911F89-5F28-464D-93EA-D3CF3E63B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833A15-53F1-4998-BC56-25D19B51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B294-8A44-42FF-852D-1701443F2EDF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152DC8-06CA-49DF-9B09-F17EB492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8B8C54-2442-4E55-A5DE-22E868FC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4119-1A63-4425-842C-D371D08BA1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55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BCE38D-4339-4A4B-B3FF-DFC35E467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7C5E86-0D10-4136-802B-EA7997D14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11EB3-EBEE-48E9-B8B5-FA64EEB6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B294-8A44-42FF-852D-1701443F2EDF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6AC9D7-88F6-47C4-9417-3B802473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6DB251-7F00-43F0-A61D-000FA616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4119-1A63-4425-842C-D371D08BA1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703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B7DFB-D1C9-473E-B165-23BA598D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A559FA-1BB9-4AF9-B6D0-9D893876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8B8A15-C544-4845-87F5-7E9B3247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B294-8A44-42FF-852D-1701443F2EDF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2FE159-8819-4150-B57C-287E2CD4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1BEE59-1F6D-425B-8D07-3B2D5174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4119-1A63-4425-842C-D371D08BA1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724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99F12-D7E7-41A8-AF6D-970A015E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D9018F-05AA-4D31-8D6B-C507996D6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2A1DC3-0699-49F5-BC44-A15F251F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B294-8A44-42FF-852D-1701443F2EDF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0CC096-4C21-4013-A792-22900C5A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12D09A-9E65-4B62-9030-960A5519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4119-1A63-4425-842C-D371D08BA1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87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FFD9F-3FD8-4A05-9356-90BED354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A0F73F-0D2B-4547-A121-B636F8930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07E106-D7DE-4F14-B1F1-1176E404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04CDD6-57B9-427A-91BF-FBBAC92A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B294-8A44-42FF-852D-1701443F2EDF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0FB290-0F7C-4111-9704-3E703E49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3FD91B-9891-4EC1-85FA-7884ED8B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4119-1A63-4425-842C-D371D08BA1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88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E3C67-7F34-4136-9C65-5DD8339E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D6D2B7-E734-4C0D-AEC0-A7A3C007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4D2641-7306-42E8-ACB9-29D0E8D79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642A2D-0ECA-4C09-A816-F51774DDC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CC088A-2298-4133-9079-1649DBA85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D210CA9-FD01-49C1-82C3-07C209CB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B294-8A44-42FF-852D-1701443F2EDF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523C63-A431-4737-934B-632E6541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43B8C6-8783-4938-8353-D916B578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4119-1A63-4425-842C-D371D08BA1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57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0C17A-E5B0-408E-8FF7-686170E4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C1459B-22BF-40A2-826B-85B7D5BC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B294-8A44-42FF-852D-1701443F2EDF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7A5B20-E5C7-4037-B475-07812425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74127D-BDE1-4540-9060-2C719C79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4119-1A63-4425-842C-D371D08BA1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31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B7B5C4-7DFA-44F8-BD21-4D9A2168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B294-8A44-42FF-852D-1701443F2EDF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A6E9EB3-5AAF-430F-B995-1D6BB829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538291-CD1E-45BF-8508-9BE99784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4119-1A63-4425-842C-D371D08BA1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76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9CC66-96C2-4556-A754-FB9A4536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E1D54B-E821-4FB3-A905-8B680B696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A54B3D-AD39-4AB9-81CB-B67D70767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5DDC65-28B1-4BC7-A2F9-1A26DBB1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B294-8A44-42FF-852D-1701443F2EDF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7402F-EDA3-410E-8ECC-66BCD79F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D6774D-B953-419A-A64A-E7C05EE3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4119-1A63-4425-842C-D371D08BA1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69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9ED86-81EC-4FCC-8368-DB383A40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9EF08F-9436-45CE-8081-04435E842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61D2FF-307A-4108-9E64-A22766B1C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07F2A0-493A-4A0A-9E4A-F98ED9DE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B294-8A44-42FF-852D-1701443F2EDF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95E049-E149-47A9-AAD1-FADDA219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D42533-0B37-4FA4-921D-05A55BA3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4119-1A63-4425-842C-D371D08BA1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332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484C4E9-901D-46D9-8A43-A47B5E08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D13341-F7A0-49FE-9A13-E7105C022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C45C7B-9D3A-4A22-96A5-F18088D40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CB294-8A44-42FF-852D-1701443F2EDF}" type="datetimeFigureOut">
              <a:rPr lang="es-ES" smtClean="0"/>
              <a:t>19/12/2018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ED23DC-6B85-4EF2-B4A7-114F73CE0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8D1294-58F7-4DA7-8AB7-D8D157DB4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D4119-1A63-4425-842C-D371D08BA1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45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EBA0E-72DB-4993-B3A1-D951144F8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226" y="274225"/>
            <a:ext cx="9144000" cy="1270346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TRABAJO PRÁCTICO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6D866B-13EB-420A-AD82-2F5E184A2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357" y="5735637"/>
            <a:ext cx="5115339" cy="848138"/>
          </a:xfrm>
        </p:spPr>
        <p:txBody>
          <a:bodyPr>
            <a:normAutofit/>
          </a:bodyPr>
          <a:lstStyle/>
          <a:p>
            <a:pPr algn="r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Feijoo Vallés y Mouctar Diallo</a:t>
            </a:r>
          </a:p>
          <a:p>
            <a:pPr algn="r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de enero de 2019</a:t>
            </a:r>
          </a:p>
        </p:txBody>
      </p:sp>
      <p:pic>
        <p:nvPicPr>
          <p:cNvPr id="1028" name="Picture 4" descr="Image result for eug">
            <a:extLst>
              <a:ext uri="{FF2B5EF4-FFF2-40B4-BE49-F238E27FC236}">
                <a16:creationId xmlns:a16="http://schemas.microsoft.com/office/drawing/2014/main" id="{64D1B1A5-31C9-4758-9486-FC48F276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06" y="5064903"/>
            <a:ext cx="4010025" cy="15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Image result for webservice">
            <a:extLst>
              <a:ext uri="{FF2B5EF4-FFF2-40B4-BE49-F238E27FC236}">
                <a16:creationId xmlns:a16="http://schemas.microsoft.com/office/drawing/2014/main" id="{2039BD3F-B6B2-428A-8A6A-04721DF5CC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178" y="1992810"/>
            <a:ext cx="5649644" cy="2474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969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853BB-4162-4013-9C6A-34564ABA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PROYECTO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78CE7B-11AA-4B7C-AC34-283781AF9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Gestión de ingresos y egresos a una cuenta bancaria.</a:t>
            </a:r>
          </a:p>
        </p:txBody>
      </p:sp>
    </p:spTree>
    <p:extLst>
      <p:ext uri="{BB962C8B-B14F-4D97-AF65-F5344CB8AC3E}">
        <p14:creationId xmlns:p14="http://schemas.microsoft.com/office/powerpoint/2010/main" val="6347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1B2D0-FE84-460D-8B08-839C9CE3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 ENTIDAD-RELACIÓN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9A68FB-3F7B-4B47-AD6B-548E940174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1833" y="1815548"/>
            <a:ext cx="9508333" cy="403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A94BB-142F-4AFD-A68C-B4F2053B3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4" y="2193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 DE OPERACIONES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3602ED5-6AE3-4A99-9DC8-2187A3C5F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455732"/>
              </p:ext>
            </p:extLst>
          </p:nvPr>
        </p:nvGraphicFramePr>
        <p:xfrm>
          <a:off x="841514" y="1736035"/>
          <a:ext cx="10227364" cy="41139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0097">
                  <a:extLst>
                    <a:ext uri="{9D8B030D-6E8A-4147-A177-3AD203B41FA5}">
                      <a16:colId xmlns:a16="http://schemas.microsoft.com/office/drawing/2014/main" val="1425963562"/>
                    </a:ext>
                  </a:extLst>
                </a:gridCol>
                <a:gridCol w="3400372">
                  <a:extLst>
                    <a:ext uri="{9D8B030D-6E8A-4147-A177-3AD203B41FA5}">
                      <a16:colId xmlns:a16="http://schemas.microsoft.com/office/drawing/2014/main" val="3607978715"/>
                    </a:ext>
                  </a:extLst>
                </a:gridCol>
                <a:gridCol w="2518834">
                  <a:extLst>
                    <a:ext uri="{9D8B030D-6E8A-4147-A177-3AD203B41FA5}">
                      <a16:colId xmlns:a16="http://schemas.microsoft.com/office/drawing/2014/main" val="364839952"/>
                    </a:ext>
                  </a:extLst>
                </a:gridCol>
                <a:gridCol w="2218061">
                  <a:extLst>
                    <a:ext uri="{9D8B030D-6E8A-4147-A177-3AD203B41FA5}">
                      <a16:colId xmlns:a16="http://schemas.microsoft.com/office/drawing/2014/main" val="1540171484"/>
                    </a:ext>
                  </a:extLst>
                </a:gridCol>
              </a:tblGrid>
              <a:tr h="5190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Descripción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Operación/URL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Parámetros de entrada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Salida OK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950882"/>
                  </a:ext>
                </a:extLst>
              </a:tr>
              <a:tr h="4757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Alta de una cuenta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POST /cuenta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IBAN, Titular, Tipo, Saldo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IdCuenta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799553"/>
                  </a:ext>
                </a:extLst>
              </a:tr>
              <a:tr h="71898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Modificar los atributos de una cuenta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PUT /cuenta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IBAN, Titular, Tipo, saldo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IdCuenta + IBAN, Titular, Tipo, Saldo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9018179"/>
                  </a:ext>
                </a:extLst>
              </a:tr>
              <a:tr h="96223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Listar movimientos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De una cuenta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GET /cuenta/{id cuenta}/movimientos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NONE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IdCuenta, Concepto, Fecha, Importe, Saldo actual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0377775"/>
                  </a:ext>
                </a:extLst>
              </a:tr>
              <a:tr h="96223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Añadir un registro de ingreso/egreso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POST / cuenta/{idCuenta}/movimientos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Concepto, fecha, importe, saldo actual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Id_movimiento, + concepto, fecha, importe, saldo actual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6215251"/>
                  </a:ext>
                </a:extLst>
              </a:tr>
              <a:tr h="4757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Eliminar una cuenta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DELETE / cuenta/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Idcuenta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200 OK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3586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8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B9CEE-06AD-434E-9B4C-A61D0AE4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BF110D-0405-44E3-8F0A-916E9564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Relación </a:t>
            </a:r>
            <a:r>
              <a:rPr lang="es-ES" dirty="0" err="1"/>
              <a:t>OnetoMany</a:t>
            </a:r>
            <a:r>
              <a:rPr lang="es-ES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BC8B25-F634-40F0-8B98-089236D8B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08" y="2932295"/>
            <a:ext cx="5165826" cy="25431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656215C-06FC-448B-A7ED-2909C0785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465" y="2932296"/>
            <a:ext cx="52959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5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1743B-6D80-44FE-AB28-C14AE60D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CLASE MOVIMIENTOSCONTROLLER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14C7A0-BCD2-46BB-8FE3-3BB52ED95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566862"/>
            <a:ext cx="103727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53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762BC-A71E-489A-8AE0-96339CFF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2D3EB3-5D00-4C36-9358-2E10144F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86" y="1897515"/>
            <a:ext cx="8693428" cy="306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9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DF89C-0811-485C-A676-85E1B5D2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16ECF5C-6353-45E7-A1CD-A1A6E44EB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302" y="1790162"/>
            <a:ext cx="5343525" cy="36099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46EA62F-C535-44CB-A3CF-EE06572F0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32" y="1790162"/>
            <a:ext cx="5343525" cy="36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2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155C1-83EF-4585-8A7F-6AE6791D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8E041D43-DA4D-44B9-955C-BF20D8C14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566" y="1690688"/>
            <a:ext cx="4064867" cy="405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42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157</Words>
  <Application>Microsoft Office PowerPoint</Application>
  <PresentationFormat>Panorámica</PresentationFormat>
  <Paragraphs>38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Tema de Office</vt:lpstr>
      <vt:lpstr>TRABAJO PRÁCTICO 2</vt:lpstr>
      <vt:lpstr>PROYECTO</vt:lpstr>
      <vt:lpstr>MODELO ENTIDAD-RELACIÓN</vt:lpstr>
      <vt:lpstr>MODELO DE OPERACIONES</vt:lpstr>
      <vt:lpstr>IMPLEMENTACIÓN</vt:lpstr>
      <vt:lpstr>CLASE MOVIMIENTOSCONTROLLER</vt:lpstr>
      <vt:lpstr>RESULTADOS</vt:lpstr>
      <vt:lpstr>RESULTADOS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PRÁCTICO 2</dc:title>
  <dc:creator>Mouctar Diallo</dc:creator>
  <cp:lastModifiedBy>Mouctar Diallo</cp:lastModifiedBy>
  <cp:revision>6</cp:revision>
  <dcterms:created xsi:type="dcterms:W3CDTF">2018-12-19T15:55:33Z</dcterms:created>
  <dcterms:modified xsi:type="dcterms:W3CDTF">2018-12-19T16:23:13Z</dcterms:modified>
</cp:coreProperties>
</file>