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A8D2E-5852-4031-A1B3-EFB20013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6B63A9-7FA3-43E7-99B6-031B19A81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D3CC4-A991-4431-8EAE-1DFBE55F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3D06F-03C2-440B-AC75-0D10CDB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9DF49-63C0-42DB-A13E-C162C5C4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D3F0-D3C7-4DA7-8C3E-C366227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85A5C-FAE2-4E2B-AAE5-211B18CE5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0ED686-249C-47B5-8B94-81F6923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30E07-568F-4774-B0F7-49E6C603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EBC2F-F37B-42D6-B41F-4BBB874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52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3CC17B-7E72-4BE8-A5A0-B192A3553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4F28DD-0C9E-4609-BB32-FEF540CC2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4D720-3716-4196-AAFC-D7CFFD0F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6487D-2794-4673-A29E-705BB5C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3A5CF-5B39-42B9-A1EB-A2623484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A83C2-35C1-4D2B-B9C0-6A2C3FAA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556A2-7929-4416-B481-686E7C63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DDCCC-9A43-4A9F-804D-602B9BC1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75D37-3DB9-4ACE-BE80-389928FA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F560B-B616-42F6-AA53-74AF8C4B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F66BE-E708-401E-A131-AE729E7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18729F-8296-4C1C-A21F-2A0EA2CC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AEBFA-E28B-4A96-8FA0-6109FF9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A97-A9AD-4C1D-AEB0-DA00F9CA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75D33-33A5-4897-AF78-D412A2FD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0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2923C-2216-44B5-921B-73127909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854B2-B300-4051-BAAA-DE5EC5BD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E33297-43D7-4F27-94EF-393D2153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9FAC1F-1DB9-4D1E-B155-9E719B54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0A93-2657-49A5-8566-97B86B9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1539E-EC0A-4510-99A6-F784C326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3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8E3AA-2B15-4140-8ABF-87D0369C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F2A46-8F83-426F-A3AD-AC8893F0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E0AE70-5007-42C0-98EC-1906FF33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E961A8-FA5D-429E-B60A-9EC3361C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803D2D-B0B6-495C-98A0-3B35289A8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F27934-959D-4779-A306-9DD7262D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DCBCE4-2C9B-4C51-B4D5-69960098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B93518-1B14-440D-986C-68A15F0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6F0E4-F7A8-4338-B9B2-4F85666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2E28B4-B1A4-47B1-ACF0-368F7E72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07BF4-547F-4B24-9AB9-382E331D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C5500F-1815-44B1-8D19-F4D31010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284328-F870-4265-9A41-BBFFC48E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007264-BF51-442D-A1B8-C0205B1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B920B-2A31-4930-AD12-D912ADD0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32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970E9-F5CF-4395-8C66-0AB02C0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FC3B5-A401-4E0B-BFD4-849D62C3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8EFF8-C4D3-4F47-BBBF-C30E185A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EE68E-6399-4FC3-93D0-1F04B12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D0CE5F-9489-41AD-BD51-4812C1D2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C942D-7D53-42CD-91A2-A7216903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98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99740-FB94-4428-8B93-CBC0D48F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719FB9-56FA-4B09-A70B-9AF516602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75B8-22CC-4B42-80C1-447FF84F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50536-1B96-4126-86E6-1FA13158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68E0-DB9B-4328-B829-FB1782D0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A48B8-0828-47C6-9E3E-C62176FB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ECE545-73F5-495C-95F4-6A1D6A0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78CFB3-6A5F-4903-ADC9-FBA7FFED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AE3CC-2A7E-4A56-9B50-AECAD1D2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16BB-C096-4E44-8788-124D81BADA93}" type="datetimeFigureOut">
              <a:rPr lang="de-DE" smtClean="0"/>
              <a:t>23.01.2020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AE8FA-2D46-413C-9A62-AA698A36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0D8D1-01A3-498D-9868-9E60171E9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7A7-6F2A-4866-9B34-D4A01080F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5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08044-3C4F-4384-86CC-B089C21D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Pflichtmodul: Spielerkonto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A91B2-3B3E-482F-AA8D-D5BF9325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Aufbrechung</a:t>
            </a:r>
            <a:r>
              <a:rPr lang="de-DE" dirty="0"/>
              <a:t> in 2 Teilaufgaben: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Speichern/Laden der letzten gespielten Kartenreihenfolge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Keine doppelten Spielernamen in einem Spiel</a:t>
            </a:r>
          </a:p>
        </p:txBody>
      </p:sp>
    </p:spTree>
    <p:extLst>
      <p:ext uri="{BB962C8B-B14F-4D97-AF65-F5344CB8AC3E}">
        <p14:creationId xmlns:p14="http://schemas.microsoft.com/office/powerpoint/2010/main" val="30507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CF72D-4C6F-4D44-9699-227C0198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Erstellung der Logger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DC01D4C-86E1-4651-9B96-7BF07DE50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16757" cy="4351338"/>
          </a:xfrm>
        </p:spPr>
        <p:txBody>
          <a:bodyPr/>
          <a:lstStyle/>
          <a:p>
            <a:r>
              <a:rPr lang="de-DE" dirty="0"/>
              <a:t>Logger werden durch Klasse </a:t>
            </a:r>
            <a:r>
              <a:rPr lang="de-DE" dirty="0" err="1"/>
              <a:t>PropertiesController</a:t>
            </a:r>
            <a:r>
              <a:rPr lang="de-DE" dirty="0"/>
              <a:t> bereitgestellt</a:t>
            </a:r>
          </a:p>
          <a:p>
            <a:r>
              <a:rPr lang="de-DE" dirty="0"/>
              <a:t>Methode ist Static</a:t>
            </a:r>
          </a:p>
        </p:txBody>
      </p:sp>
      <p:pic>
        <p:nvPicPr>
          <p:cNvPr id="17" name="Inhaltsplatzhalter 16" descr="Ein Bild, das Obst enthält.&#10;&#10;Automatisch generierte Beschreibung">
            <a:extLst>
              <a:ext uri="{FF2B5EF4-FFF2-40B4-BE49-F238E27FC236}">
                <a16:creationId xmlns:a16="http://schemas.microsoft.com/office/drawing/2014/main" id="{DEA0AD87-DBA8-41AF-873C-6CDAD382D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83" y="384572"/>
            <a:ext cx="3535017" cy="6088856"/>
          </a:xfrm>
        </p:spPr>
      </p:pic>
    </p:spTree>
    <p:extLst>
      <p:ext uri="{BB962C8B-B14F-4D97-AF65-F5344CB8AC3E}">
        <p14:creationId xmlns:p14="http://schemas.microsoft.com/office/powerpoint/2010/main" val="152865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5AD39-2F13-4E62-9CA1-37B1A07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Speichern/Laden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4AEB-5439-4CB2-BCE8-F111254C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Zentrale Klasse als Schnittstelle des ganzen Prozesses</a:t>
            </a:r>
          </a:p>
          <a:p>
            <a:r>
              <a:rPr lang="de-DE" dirty="0"/>
              <a:t>Merken des letzten Zustandes in einer </a:t>
            </a:r>
            <a:r>
              <a:rPr lang="de-DE" dirty="0" err="1"/>
              <a:t>Map</a:t>
            </a:r>
            <a:r>
              <a:rPr lang="de-DE" dirty="0"/>
              <a:t>: String -&gt; Spielstand</a:t>
            </a:r>
          </a:p>
          <a:p>
            <a:r>
              <a:rPr lang="de-DE" dirty="0"/>
              <a:t>Objekt in Datei speichern per </a:t>
            </a:r>
            <a:r>
              <a:rPr lang="de-DE" dirty="0" err="1"/>
              <a:t>ObjectOutputStream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7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20EA108-5AC3-4F39-AF0E-039189125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21" y="589576"/>
            <a:ext cx="8767558" cy="56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ild, Uhr, geparkt, Straße enthält.&#10;&#10;Automatisch generierte Beschreibung">
            <a:extLst>
              <a:ext uri="{FF2B5EF4-FFF2-40B4-BE49-F238E27FC236}">
                <a16:creationId xmlns:a16="http://schemas.microsoft.com/office/drawing/2014/main" id="{67367932-71FA-4732-824D-070A3DA6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03" y="0"/>
            <a:ext cx="262294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3CA4A9A-DCB4-4E77-A571-E9CCAADA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8" y="138112"/>
            <a:ext cx="2847975" cy="65817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6319551-5EE2-4E22-86A1-EE79475FB590}"/>
              </a:ext>
            </a:extLst>
          </p:cNvPr>
          <p:cNvSpPr txBox="1"/>
          <p:nvPr/>
        </p:nvSpPr>
        <p:spPr>
          <a:xfrm>
            <a:off x="561754" y="2936944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Laden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C97366-00EB-4D99-82E2-BE6EA67F7E47}"/>
              </a:ext>
            </a:extLst>
          </p:cNvPr>
          <p:cNvSpPr txBox="1"/>
          <p:nvPr/>
        </p:nvSpPr>
        <p:spPr>
          <a:xfrm>
            <a:off x="9740348" y="3075056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188755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6FA41-6946-43F4-BFD7-E6E98DB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Spielernamen Prüfung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CDB24-5D97-49E6-8147-A7381863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Namen frühestens bei Registrierung verfügbar</a:t>
            </a:r>
          </a:p>
          <a:p>
            <a:r>
              <a:rPr lang="de-DE" dirty="0"/>
              <a:t>Prüfe ob Name bereits in Session registriert</a:t>
            </a:r>
          </a:p>
          <a:p>
            <a:r>
              <a:rPr lang="de-DE" dirty="0"/>
              <a:t>Sende DISCONNECTED Signal zu Client falls Name schon vergeben</a:t>
            </a:r>
          </a:p>
        </p:txBody>
      </p:sp>
    </p:spTree>
    <p:extLst>
      <p:ext uri="{BB962C8B-B14F-4D97-AF65-F5344CB8AC3E}">
        <p14:creationId xmlns:p14="http://schemas.microsoft.com/office/powerpoint/2010/main" val="157108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B1B2-406F-46FD-A3CF-267C8BAD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F0914-6BC0-4758-8195-E64E533D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Registrierung der </a:t>
            </a:r>
            <a:r>
              <a:rPr lang="de-DE" dirty="0" err="1"/>
              <a:t>Clienten</a:t>
            </a:r>
            <a:r>
              <a:rPr lang="de-DE" dirty="0"/>
              <a:t> findet gleichzeitig statt</a:t>
            </a:r>
          </a:p>
          <a:p>
            <a:pPr lvl="1"/>
            <a:r>
              <a:rPr lang="de-DE" dirty="0"/>
              <a:t>Referenz an Session immer leer</a:t>
            </a:r>
          </a:p>
          <a:p>
            <a:pPr lvl="1"/>
            <a:r>
              <a:rPr lang="de-DE" dirty="0" err="1"/>
              <a:t>Clienten</a:t>
            </a:r>
            <a:r>
              <a:rPr lang="de-DE" dirty="0"/>
              <a:t> werden immer registriert</a:t>
            </a:r>
          </a:p>
          <a:p>
            <a:r>
              <a:rPr lang="de-DE" dirty="0"/>
              <a:t>Spielerzahl wird verringert</a:t>
            </a:r>
          </a:p>
          <a:p>
            <a:pPr lvl="1"/>
            <a:r>
              <a:rPr lang="de-DE" dirty="0"/>
              <a:t>Session verliert den Spieler der nicht registriert wird</a:t>
            </a:r>
          </a:p>
          <a:p>
            <a:pPr lvl="1"/>
            <a:r>
              <a:rPr lang="de-DE" dirty="0"/>
              <a:t>Spieler werden nicht aufgefüllt</a:t>
            </a:r>
          </a:p>
        </p:txBody>
      </p:sp>
    </p:spTree>
    <p:extLst>
      <p:ext uri="{BB962C8B-B14F-4D97-AF65-F5344CB8AC3E}">
        <p14:creationId xmlns:p14="http://schemas.microsoft.com/office/powerpoint/2010/main" val="124232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7F9E1-62E5-47C6-AA74-10DE2093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F1E45-5F29-4F19-A1A5-5838BFD3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 überträgt Spielernamen bei initialem Verbindungsaufbau</a:t>
            </a:r>
          </a:p>
          <a:p>
            <a:r>
              <a:rPr lang="de-DE" dirty="0"/>
              <a:t>Server sammelt Namen bei Verbindungsaufbau</a:t>
            </a:r>
          </a:p>
          <a:p>
            <a:r>
              <a:rPr lang="de-DE" dirty="0" err="1"/>
              <a:t>Clienten</a:t>
            </a:r>
            <a:r>
              <a:rPr lang="de-DE" dirty="0"/>
              <a:t> mit doppelten Namen werden direkt </a:t>
            </a:r>
            <a:r>
              <a:rPr lang="de-DE" dirty="0" err="1"/>
              <a:t>rejected</a:t>
            </a:r>
            <a:endParaRPr lang="de-DE" dirty="0"/>
          </a:p>
          <a:p>
            <a:r>
              <a:rPr lang="de-DE" dirty="0"/>
              <a:t>Konfiguration per .</a:t>
            </a:r>
            <a:r>
              <a:rPr lang="de-DE" dirty="0" err="1"/>
              <a:t>properties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Namensprüfung kann an und abgeschaltet werden</a:t>
            </a:r>
          </a:p>
          <a:p>
            <a:pPr lvl="1"/>
            <a:r>
              <a:rPr lang="de-DE" dirty="0"/>
              <a:t>Kompatibilität mit originalem Client/Server</a:t>
            </a:r>
          </a:p>
        </p:txBody>
      </p:sp>
    </p:spTree>
    <p:extLst>
      <p:ext uri="{BB962C8B-B14F-4D97-AF65-F5344CB8AC3E}">
        <p14:creationId xmlns:p14="http://schemas.microsoft.com/office/powerpoint/2010/main" val="164609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232D1A-9F76-433D-8DFF-80DF8D9B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08" y="0"/>
            <a:ext cx="3998589" cy="68580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1F1D2F-CB58-42E8-B92E-481C1BB95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05" y="0"/>
            <a:ext cx="2713485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36E3AF-2873-4DF7-AFD0-7457D64AB623}"/>
              </a:ext>
            </a:extLst>
          </p:cNvPr>
          <p:cNvSpPr txBox="1"/>
          <p:nvPr/>
        </p:nvSpPr>
        <p:spPr>
          <a:xfrm>
            <a:off x="148094" y="3075057"/>
            <a:ext cx="152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Server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E1FE13-802B-4B71-8D66-1D54D30E7D46}"/>
              </a:ext>
            </a:extLst>
          </p:cNvPr>
          <p:cNvSpPr txBox="1"/>
          <p:nvPr/>
        </p:nvSpPr>
        <p:spPr>
          <a:xfrm>
            <a:off x="10093498" y="3075057"/>
            <a:ext cx="138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807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B94DF-DF32-4707-853E-0124AAF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Optionalmodul</a:t>
            </a:r>
            <a:r>
              <a:rPr lang="de-DE" dirty="0"/>
              <a:t>: Logging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D9E67-48AD-4344-B3DB-DDC85758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Java.util.logger</a:t>
            </a:r>
            <a:r>
              <a:rPr lang="de-DE" dirty="0"/>
              <a:t> verwendet</a:t>
            </a:r>
          </a:p>
          <a:p>
            <a:r>
              <a:rPr lang="de-DE" dirty="0"/>
              <a:t>Per .</a:t>
            </a:r>
            <a:r>
              <a:rPr lang="de-DE" dirty="0" err="1"/>
              <a:t>properties</a:t>
            </a:r>
            <a:r>
              <a:rPr lang="de-DE" dirty="0"/>
              <a:t> Datei konfiguriert</a:t>
            </a:r>
          </a:p>
          <a:p>
            <a:r>
              <a:rPr lang="de-DE" dirty="0"/>
              <a:t>System.out.println ersetzt</a:t>
            </a:r>
          </a:p>
          <a:p>
            <a:pPr lvl="1"/>
            <a:r>
              <a:rPr lang="de-DE" dirty="0"/>
              <a:t>Unterschieden zwischen Debug-/ und Spielinformationen</a:t>
            </a:r>
          </a:p>
          <a:p>
            <a:pPr lvl="1"/>
            <a:r>
              <a:rPr lang="de-DE" dirty="0"/>
              <a:t>Spielinformationen weiter ohne </a:t>
            </a:r>
            <a:r>
              <a:rPr lang="de-DE" dirty="0" err="1"/>
              <a:t>logger</a:t>
            </a:r>
            <a:r>
              <a:rPr lang="de-DE" dirty="0"/>
              <a:t> ausgegeben</a:t>
            </a:r>
          </a:p>
        </p:txBody>
      </p:sp>
    </p:spTree>
    <p:extLst>
      <p:ext uri="{BB962C8B-B14F-4D97-AF65-F5344CB8AC3E}">
        <p14:creationId xmlns:p14="http://schemas.microsoft.com/office/powerpoint/2010/main" val="21732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41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Pflichtmodul: Spielerkonto</vt:lpstr>
      <vt:lpstr>Speichern/Laden</vt:lpstr>
      <vt:lpstr>PowerPoint-Präsentation</vt:lpstr>
      <vt:lpstr>PowerPoint-Präsentation</vt:lpstr>
      <vt:lpstr>Spielernamen Prüfung</vt:lpstr>
      <vt:lpstr>Probleme</vt:lpstr>
      <vt:lpstr>Neuer Ansatz</vt:lpstr>
      <vt:lpstr>PowerPoint-Präsentation</vt:lpstr>
      <vt:lpstr>Optionalmodul: Logging</vt:lpstr>
      <vt:lpstr>Erstellung der 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Pflichtmodul: Spielerkonto</dc:title>
  <dc:creator>Lukas Luzius</dc:creator>
  <cp:lastModifiedBy>Lukas Luzius</cp:lastModifiedBy>
  <cp:revision>10</cp:revision>
  <dcterms:created xsi:type="dcterms:W3CDTF">2020-01-23T06:34:40Z</dcterms:created>
  <dcterms:modified xsi:type="dcterms:W3CDTF">2020-01-23T09:18:47Z</dcterms:modified>
</cp:coreProperties>
</file>