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29"/>
    <p:restoredTop sz="87609"/>
  </p:normalViewPr>
  <p:slideViewPr>
    <p:cSldViewPr snapToGrid="0" snapToObjects="1">
      <p:cViewPr varScale="1">
        <p:scale>
          <a:sx n="73" d="100"/>
          <a:sy n="73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749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3680296" y="1771153"/>
            <a:ext cx="5644208" cy="1918197"/>
          </a:xfrm>
          <a:prstGeom prst="rect">
            <a:avLst/>
          </a:prstGeom>
        </p:spPr>
        <p:txBody>
          <a:bodyPr/>
          <a:lstStyle/>
          <a:p>
            <a:r>
              <a:t>M I A C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4584700"/>
            <a:ext cx="10464800" cy="1130300"/>
          </a:xfrm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4980"/>
            </a:lvl1pPr>
          </a:lstStyle>
          <a:p>
            <a:r>
              <a:rPr dirty="0"/>
              <a:t>Modern </a:t>
            </a:r>
            <a:r>
              <a:rPr smtClean="0"/>
              <a:t>Intern</a:t>
            </a:r>
            <a:r>
              <a:rPr lang="en-US" altLang="zh-CN" smtClean="0"/>
              <a:t>et</a:t>
            </a:r>
            <a:r>
              <a:rPr smtClean="0"/>
              <a:t> </a:t>
            </a:r>
            <a:r>
              <a:rPr dirty="0"/>
              <a:t>Application Club</a:t>
            </a:r>
          </a:p>
        </p:txBody>
      </p:sp>
      <p:sp>
        <p:nvSpPr>
          <p:cNvPr id="121" name="Shape 121"/>
          <p:cNvSpPr/>
          <p:nvPr/>
        </p:nvSpPr>
        <p:spPr>
          <a:xfrm>
            <a:off x="5759450" y="6610350"/>
            <a:ext cx="1485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庄清惠</a:t>
            </a:r>
          </a:p>
        </p:txBody>
      </p:sp>
      <p:pic>
        <p:nvPicPr>
          <p:cNvPr id="122" name="-30da258f44d7b8d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2450" y="8102864"/>
            <a:ext cx="1739900" cy="72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 还能</a:t>
            </a:r>
          </a:p>
        </p:txBody>
      </p:sp>
      <p:pic>
        <p:nvPicPr>
          <p:cNvPr id="16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9913" y="6871566"/>
            <a:ext cx="2820653" cy="1208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ReactNative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4612" y="1841696"/>
            <a:ext cx="1367895" cy="1424347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752365" y="3458891"/>
            <a:ext cx="8283575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1105" indent="-421105" algn="l">
              <a:buSzPct val="75000"/>
              <a:buChar char="•"/>
            </a:pPr>
            <a:r>
              <a:t>开发iOS, 安卓移动应用</a:t>
            </a:r>
          </a:p>
          <a:p>
            <a:pPr marL="421105" indent="-421105" algn="l">
              <a:buSzPct val="75000"/>
              <a:buChar char="•"/>
            </a:pPr>
            <a:r>
              <a:t>开发windows, linux, macOS 桌面应用</a:t>
            </a:r>
          </a:p>
          <a:p>
            <a:pPr marL="421105" indent="-421105" algn="l">
              <a:buSzPct val="75000"/>
              <a:buChar char="•"/>
            </a:pPr>
            <a:r>
              <a:t>为 chrome 浏览器开发插件</a:t>
            </a:r>
          </a:p>
          <a:p>
            <a:pPr marL="421105" indent="-421105" algn="l">
              <a:buSzPct val="75000"/>
              <a:buChar char="•"/>
            </a:pPr>
            <a:r>
              <a:t>为 VSCode 等编辑器开发插件</a:t>
            </a:r>
          </a:p>
          <a:p>
            <a:pPr marL="421105" indent="-421105" algn="l">
              <a:buSzPct val="75000"/>
              <a:buChar char="•"/>
            </a:pPr>
            <a:r>
              <a:t>网页爬虫，抢课脚本</a:t>
            </a:r>
          </a:p>
          <a:p>
            <a:pPr marL="421105" indent="-421105" algn="l">
              <a:buSzPct val="75000"/>
              <a:buChar char="•"/>
            </a:pPr>
            <a:r>
              <a:t>服务端</a:t>
            </a:r>
          </a:p>
        </p:txBody>
      </p:sp>
      <p:pic>
        <p:nvPicPr>
          <p:cNvPr id="17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95465" y="3332361"/>
            <a:ext cx="2820653" cy="628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/>
          <a:lstStyle/>
          <a:p>
            <a:r>
              <a:t>– 我的哥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4"/>
          </p:nvPr>
        </p:nvSpPr>
        <p:spPr>
          <a:xfrm>
            <a:off x="1270000" y="3886199"/>
            <a:ext cx="10464800" cy="1447801"/>
          </a:xfrm>
          <a:prstGeom prst="rect">
            <a:avLst/>
          </a:prstGeom>
        </p:spPr>
        <p:txBody>
          <a:bodyPr/>
          <a:lstStyle/>
          <a:p>
            <a:r>
              <a:t>“PHP 是最好的语言，</a:t>
            </a:r>
          </a:p>
          <a:p>
            <a:r>
              <a:t>但 JavaScript 终将统一宇宙”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为什么加入MIAC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sz="half" idx="1"/>
          </p:nvPr>
        </p:nvSpPr>
        <p:spPr>
          <a:xfrm>
            <a:off x="2850073" y="2597150"/>
            <a:ext cx="7304653" cy="6286500"/>
          </a:xfrm>
          <a:prstGeom prst="rect">
            <a:avLst/>
          </a:prstGeom>
        </p:spPr>
        <p:txBody>
          <a:bodyPr/>
          <a:lstStyle/>
          <a:p>
            <a:r>
              <a:t>提升个人能力</a:t>
            </a:r>
          </a:p>
          <a:p>
            <a:r>
              <a:t>与优秀的前辈交流</a:t>
            </a:r>
          </a:p>
          <a:p>
            <a:r>
              <a:t>展示自己、分享成果的平台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图片 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4373" y="1466850"/>
            <a:ext cx="6819901" cy="681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06166" y="3164903"/>
            <a:ext cx="3593933" cy="2977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 是什么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800100" y="2324100"/>
            <a:ext cx="11252200" cy="62865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The Internet is the global system of interconnected computer networks that use the Internet protocol suite (TCP/IP) to link billions of devices worldwide.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r>
              <a:t>互联网产品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极具活力</a:t>
            </a:r>
          </a:p>
        </p:txBody>
      </p:sp>
      <p:pic>
        <p:nvPicPr>
          <p:cNvPr id="132" name="q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1968" y="794659"/>
            <a:ext cx="1213486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wecha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0724" y="794659"/>
            <a:ext cx="1328409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taoba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77264" y="5021940"/>
            <a:ext cx="3145871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sina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26740" y="2908300"/>
            <a:ext cx="3359286" cy="142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jd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93826" y="5021940"/>
            <a:ext cx="2417677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oogl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542761" y="2908300"/>
            <a:ext cx="2958593" cy="142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bing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14403" y="794659"/>
            <a:ext cx="1896534" cy="142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 开发是什么</a:t>
            </a:r>
          </a:p>
        </p:txBody>
      </p:sp>
      <p:sp>
        <p:nvSpPr>
          <p:cNvPr id="141" name="Shape 141"/>
          <p:cNvSpPr/>
          <p:nvPr/>
        </p:nvSpPr>
        <p:spPr>
          <a:xfrm>
            <a:off x="5302250" y="6714313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trike="sngStrike"/>
            </a:lvl1pPr>
          </a:lstStyle>
          <a:p>
            <a:r>
              <a:t>可以吃吗？</a:t>
            </a:r>
          </a:p>
        </p:txBody>
      </p:sp>
      <p:sp>
        <p:nvSpPr>
          <p:cNvPr id="142" name="Shape 142"/>
          <p:cNvSpPr/>
          <p:nvPr/>
        </p:nvSpPr>
        <p:spPr>
          <a:xfrm>
            <a:off x="3742918" y="3524643"/>
            <a:ext cx="5518964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spcBef>
                <a:spcPts val="4200"/>
              </a:spcBef>
              <a:buSzPct val="75000"/>
              <a:buChar char="•"/>
              <a:defRPr sz="3800"/>
            </a:pPr>
            <a:r>
              <a:t>前端开发：web page</a:t>
            </a:r>
          </a:p>
          <a:p>
            <a:pPr marL="444500" indent="-444500" algn="l">
              <a:spcBef>
                <a:spcPts val="4200"/>
              </a:spcBef>
              <a:buSzPct val="75000"/>
              <a:buChar char="•"/>
              <a:defRPr sz="3800"/>
            </a:pPr>
            <a:r>
              <a:t>后端开发：服务端支持</a:t>
            </a:r>
          </a:p>
          <a:p>
            <a:pPr marL="444500" indent="-444500" algn="l">
              <a:spcBef>
                <a:spcPts val="4200"/>
              </a:spcBef>
              <a:buSzPct val="75000"/>
              <a:buChar char="•"/>
              <a:defRPr sz="3800"/>
            </a:pPr>
            <a:r>
              <a:t>数据采集，数据分析</a:t>
            </a:r>
          </a:p>
        </p:txBody>
      </p:sp>
      <p:sp>
        <p:nvSpPr>
          <p:cNvPr id="143" name="Shape 143"/>
          <p:cNvSpPr/>
          <p:nvPr/>
        </p:nvSpPr>
        <p:spPr>
          <a:xfrm rot="19792487">
            <a:off x="9323963" y="6987051"/>
            <a:ext cx="213360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5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全栈！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357664" pathEditMode="relative">
                                      <p:cBhvr>
                                        <p:cTn id="1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6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animBg="1" advAuto="0"/>
      <p:bldP spid="141" grpId="2" animBg="1" advAuto="0"/>
      <p:bldP spid="142" grpId="4" animBg="1" advAuto="0"/>
      <p:bldP spid="143" grpId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asted-image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986" r="37571"/>
          <a:stretch>
            <a:fillRect/>
          </a:stretch>
        </p:blipFill>
        <p:spPr>
          <a:xfrm>
            <a:off x="6855658" y="2597150"/>
            <a:ext cx="5875274" cy="6286500"/>
          </a:xfrm>
          <a:prstGeom prst="rect">
            <a:avLst/>
          </a:prstGeom>
        </p:spPr>
      </p:pic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939800" y="4703103"/>
            <a:ext cx="5334000" cy="3400019"/>
          </a:xfrm>
          <a:prstGeom prst="rect">
            <a:avLst/>
          </a:prstGeom>
        </p:spPr>
        <p:txBody>
          <a:bodyPr/>
          <a:lstStyle/>
          <a:p>
            <a:r>
              <a:t>描述网页的元素，网页的结构，骨架</a:t>
            </a:r>
          </a:p>
        </p:txBody>
      </p:sp>
      <p:sp>
        <p:nvSpPr>
          <p:cNvPr id="148" name="Shape 148"/>
          <p:cNvSpPr/>
          <p:nvPr/>
        </p:nvSpPr>
        <p:spPr>
          <a:xfrm>
            <a:off x="522400" y="2564154"/>
            <a:ext cx="53340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trike="sngStrike"/>
            </a:lvl1pPr>
          </a:lstStyle>
          <a:p>
            <a:r>
              <a:t>How To Meet Ladies</a:t>
            </a:r>
          </a:p>
        </p:txBody>
      </p:sp>
      <p:sp>
        <p:nvSpPr>
          <p:cNvPr id="149" name="Shape 149"/>
          <p:cNvSpPr/>
          <p:nvPr/>
        </p:nvSpPr>
        <p:spPr>
          <a:xfrm>
            <a:off x="513384" y="3363008"/>
            <a:ext cx="6186832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HyperText Markup Language</a:t>
            </a:r>
          </a:p>
          <a:p>
            <a:pPr algn="l"/>
            <a:r>
              <a:t>超文本标记语言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asted-image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76" r="8202"/>
          <a:stretch>
            <a:fillRect/>
          </a:stretch>
        </p:blipFill>
        <p:spPr>
          <a:xfrm>
            <a:off x="6718300" y="2590800"/>
            <a:ext cx="5334001" cy="6286500"/>
          </a:xfrm>
          <a:prstGeom prst="rect">
            <a:avLst/>
          </a:prstGeom>
        </p:spPr>
      </p:pic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39800" y="4287228"/>
            <a:ext cx="5334000" cy="4073953"/>
          </a:xfrm>
          <a:prstGeom prst="rect">
            <a:avLst/>
          </a:prstGeom>
        </p:spPr>
        <p:txBody>
          <a:bodyPr/>
          <a:lstStyle/>
          <a:p>
            <a:r>
              <a:t>网页元素的样式：宽高，颜色，背景</a:t>
            </a:r>
          </a:p>
          <a:p>
            <a:r>
              <a:t>布局：元素的排布，位置</a:t>
            </a:r>
          </a:p>
        </p:txBody>
      </p:sp>
      <p:sp>
        <p:nvSpPr>
          <p:cNvPr id="154" name="Shape 154"/>
          <p:cNvSpPr/>
          <p:nvPr/>
        </p:nvSpPr>
        <p:spPr>
          <a:xfrm>
            <a:off x="939800" y="2529389"/>
            <a:ext cx="5334001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Cascading Style Sheets</a:t>
            </a:r>
          </a:p>
          <a:p>
            <a:pPr algn="l"/>
            <a:r>
              <a:t>层叠样式表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asted-image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130" r="130"/>
          <a:stretch>
            <a:fillRect/>
          </a:stretch>
        </p:blipFill>
        <p:spPr>
          <a:xfrm>
            <a:off x="268001" y="2616668"/>
            <a:ext cx="7319040" cy="6234764"/>
          </a:xfrm>
          <a:prstGeom prst="rect">
            <a:avLst/>
          </a:prstGeom>
        </p:spPr>
      </p:pic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sz="half" idx="1"/>
          </p:nvPr>
        </p:nvSpPr>
        <p:spPr>
          <a:xfrm>
            <a:off x="8049610" y="2590800"/>
            <a:ext cx="4366025" cy="6286500"/>
          </a:xfrm>
          <a:prstGeom prst="rect">
            <a:avLst/>
          </a:prstGeom>
        </p:spPr>
        <p:txBody>
          <a:bodyPr/>
          <a:lstStyle/>
          <a:p>
            <a:r>
              <a:t>网页的灵魂：动作</a:t>
            </a:r>
          </a:p>
          <a:p>
            <a:r>
              <a:t>与服务端通信</a:t>
            </a:r>
          </a:p>
        </p:txBody>
      </p:sp>
      <p:pic>
        <p:nvPicPr>
          <p:cNvPr id="15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940383"/>
            <a:ext cx="13004800" cy="3872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2988" y="661661"/>
            <a:ext cx="6688486" cy="8430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起飞</a:t>
            </a:r>
          </a:p>
        </p:txBody>
      </p:sp>
      <p:pic>
        <p:nvPicPr>
          <p:cNvPr id="16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113" y="3670144"/>
            <a:ext cx="2413312" cy="2413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108</Words>
  <Application>Microsoft Macintosh PowerPoint</Application>
  <PresentationFormat>自定义</PresentationFormat>
  <Paragraphs>41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Helvetica</vt:lpstr>
      <vt:lpstr>Helvetica Light</vt:lpstr>
      <vt:lpstr>Helvetica Neue</vt:lpstr>
      <vt:lpstr>Black</vt:lpstr>
      <vt:lpstr>M I A C</vt:lpstr>
      <vt:lpstr>Web 是什么</vt:lpstr>
      <vt:lpstr>互联网产品</vt:lpstr>
      <vt:lpstr>Web 开发是什么</vt:lpstr>
      <vt:lpstr>HTML</vt:lpstr>
      <vt:lpstr>CSS</vt:lpstr>
      <vt:lpstr>JavaScript</vt:lpstr>
      <vt:lpstr>PowerPoint 演示文稿</vt:lpstr>
      <vt:lpstr>起飞</vt:lpstr>
      <vt:lpstr>JavaScript 还能</vt:lpstr>
      <vt:lpstr>PowerPoint 演示文稿</vt:lpstr>
      <vt:lpstr>为什么加入MIAC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 I A C</dc:title>
  <cp:lastModifiedBy>清惠庄</cp:lastModifiedBy>
  <cp:revision>5</cp:revision>
  <dcterms:modified xsi:type="dcterms:W3CDTF">2017-05-25T13:32:59Z</dcterms:modified>
</cp:coreProperties>
</file>