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Web开发导论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72516">
              <a:defRPr sz="3136"/>
            </a:pPr>
            <a:r>
              <a:t>庄清惠@MIAC</a:t>
            </a:r>
          </a:p>
          <a:p>
            <a:pPr defTabSz="572516">
              <a:defRPr sz="3136"/>
            </a:pPr>
            <a:r>
              <a:t>2016/10/16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5962446" y="4552950"/>
            <a:ext cx="1079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303" y="2419350"/>
            <a:ext cx="5304193" cy="369279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4711699" y="706755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我有知识我自豪！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为什么是Web</a:t>
            </a:r>
          </a:p>
        </p:txBody>
      </p:sp>
      <p:sp>
        <p:nvSpPr>
          <p:cNvPr id="123" name="Shape 12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因为你是MIAC啊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开发在做什么</a:t>
            </a:r>
          </a:p>
        </p:txBody>
      </p:sp>
      <p:sp>
        <p:nvSpPr>
          <p:cNvPr id="126" name="Shape 12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我哪知道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152900" y="844550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给用户他想看的内容</a:t>
            </a:r>
          </a:p>
        </p:txBody>
      </p:sp>
      <p:sp>
        <p:nvSpPr>
          <p:cNvPr id="129" name="Shape 129"/>
          <p:cNvSpPr/>
          <p:nvPr/>
        </p:nvSpPr>
        <p:spPr>
          <a:xfrm>
            <a:off x="3097162" y="2038349"/>
            <a:ext cx="6340576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</a:pPr>
            <a:r>
              <a:t>内容</a:t>
            </a:r>
          </a:p>
          <a:p>
            <a:pPr lvl="1" marL="865605" indent="-421105" algn="l">
              <a:buSzPct val="75000"/>
              <a:buChar char="•"/>
            </a:pPr>
            <a:r>
              <a:t>由什么组成—— HTML</a:t>
            </a:r>
          </a:p>
          <a:p>
            <a:pPr lvl="1" marL="865605" indent="-421105" algn="l">
              <a:buSzPct val="75000"/>
              <a:buChar char="•"/>
            </a:pPr>
            <a:r>
              <a:t>怎么获取</a:t>
            </a:r>
          </a:p>
          <a:p>
            <a:pPr lvl="2" marL="1310105" indent="-421105" algn="l">
              <a:buSzPct val="75000"/>
              <a:buChar char="•"/>
            </a:pPr>
            <a:r>
              <a:t>服务端渲染</a:t>
            </a:r>
          </a:p>
          <a:p>
            <a:pPr lvl="2" marL="1310105" indent="-421105" algn="l">
              <a:buSzPct val="75000"/>
              <a:buChar char="•"/>
            </a:pPr>
            <a:r>
              <a:t>AJAX</a:t>
            </a:r>
          </a:p>
          <a:p>
            <a:pPr marL="421105" indent="-421105" algn="l">
              <a:buSzPct val="75000"/>
              <a:buChar char="•"/>
            </a:pPr>
            <a:r>
              <a:t>呈现方式</a:t>
            </a:r>
          </a:p>
          <a:p>
            <a:pPr lvl="1" marL="865605" indent="-421105" algn="l">
              <a:buSzPct val="75000"/>
              <a:buChar char="•"/>
            </a:pPr>
            <a:r>
              <a:t>布局，样式——CSS</a:t>
            </a:r>
          </a:p>
          <a:p>
            <a:pPr lvl="1" marL="865605" indent="-421105" algn="l">
              <a:buSzPct val="75000"/>
              <a:buChar char="•"/>
            </a:pPr>
            <a:r>
              <a:t>实时计算——canvas, sag</a:t>
            </a:r>
          </a:p>
          <a:p>
            <a:pPr marL="421105" indent="-421105" algn="l">
              <a:buSzPct val="75000"/>
              <a:buChar char="•"/>
            </a:pPr>
            <a:r>
              <a:t>动作</a:t>
            </a:r>
          </a:p>
          <a:p>
            <a:pPr lvl="1" marL="865605" indent="-421105" algn="l">
              <a:buSzPct val="75000"/>
              <a:buChar char="•"/>
            </a:pPr>
            <a:r>
              <a:t>对用户行为的相应</a:t>
            </a:r>
          </a:p>
        </p:txBody>
      </p:sp>
      <p:sp>
        <p:nvSpPr>
          <p:cNvPr id="130" name="Shape 130"/>
          <p:cNvSpPr/>
          <p:nvPr/>
        </p:nvSpPr>
        <p:spPr>
          <a:xfrm>
            <a:off x="5021796" y="3194049"/>
            <a:ext cx="2491308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</a:pPr>
            <a:r>
              <a:t>内容</a:t>
            </a:r>
          </a:p>
          <a:p>
            <a:pPr marL="421105" indent="-421105" algn="l">
              <a:buSzPct val="75000"/>
              <a:buChar char="•"/>
            </a:pPr>
            <a:r>
              <a:t>呈现方式</a:t>
            </a:r>
          </a:p>
          <a:p>
            <a:pPr marL="421105" indent="-421105" algn="l">
              <a:buSzPct val="75000"/>
              <a:buChar char="•"/>
            </a:pPr>
            <a:r>
              <a:t>动作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2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怎么学？</a:t>
            </a: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7250" y="3448050"/>
            <a:ext cx="2857500" cy="285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sz="half" idx="1"/>
          </p:nvPr>
        </p:nvSpPr>
        <p:spPr>
          <a:xfrm>
            <a:off x="2863601" y="1898153"/>
            <a:ext cx="7277598" cy="3861297"/>
          </a:xfrm>
          <a:prstGeom prst="rect">
            <a:avLst/>
          </a:prstGeom>
        </p:spPr>
        <p:txBody>
          <a:bodyPr/>
          <a:lstStyle/>
          <a:p>
            <a:pPr/>
            <a:r>
              <a:t>多思考为什么存在这种技术</a:t>
            </a:r>
          </a:p>
          <a:p>
            <a:pPr/>
            <a:r>
              <a:t>RTFM</a:t>
            </a:r>
          </a:p>
        </p:txBody>
      </p:sp>
      <p:pic>
        <p:nvPicPr>
          <p:cNvPr id="1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4806701"/>
            <a:ext cx="4232766" cy="3372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3500" y="4417028"/>
            <a:ext cx="3558386" cy="4151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能做啥</a:t>
            </a:r>
          </a:p>
        </p:txBody>
      </p:sp>
      <p:sp>
        <p:nvSpPr>
          <p:cNvPr id="140" name="Shape 140"/>
          <p:cNvSpPr/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你就直接说吧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82049" y="1663700"/>
            <a:ext cx="7240702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</a:pPr>
            <a:r>
              <a:t>希望你们在MIAC</a:t>
            </a:r>
          </a:p>
          <a:p>
            <a:pPr marL="421105" indent="-421105" algn="l">
              <a:lnSpc>
                <a:spcPct val="150000"/>
              </a:lnSpc>
              <a:buSzPct val="75000"/>
              <a:buChar char="•"/>
            </a:pPr>
            <a:r>
              <a:t>学到知识</a:t>
            </a:r>
          </a:p>
          <a:p>
            <a:pPr marL="421105" indent="-421105" algn="l">
              <a:lnSpc>
                <a:spcPct val="150000"/>
              </a:lnSpc>
              <a:buSzPct val="75000"/>
              <a:buChar char="•"/>
            </a:pPr>
            <a:r>
              <a:t>收获友谊，爱情，基情(滑稽.jpg)</a:t>
            </a:r>
          </a:p>
          <a:p>
            <a:pPr marL="421105" indent="-421105" algn="l">
              <a:lnSpc>
                <a:spcPct val="150000"/>
              </a:lnSpc>
              <a:buSzPct val="75000"/>
              <a:buChar char="•"/>
            </a:pPr>
            <a:r>
              <a:t>成为一名出色的web开发者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952500" y="3128664"/>
            <a:ext cx="11099800" cy="3805536"/>
          </a:xfrm>
          <a:prstGeom prst="rect">
            <a:avLst/>
          </a:prstGeom>
        </p:spPr>
        <p:txBody>
          <a:bodyPr/>
          <a:lstStyle/>
          <a:p>
            <a:pPr/>
            <a:r>
              <a:t>学会使用Google</a:t>
            </a:r>
          </a:p>
          <a:p>
            <a:pPr/>
            <a:r>
              <a:t>使用chrome的stylish 插件，改造你兴趣的网站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