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5" r:id="rId4"/>
    <p:sldId id="293" r:id="rId5"/>
    <p:sldId id="279" r:id="rId6"/>
    <p:sldId id="280" r:id="rId7"/>
    <p:sldId id="282" r:id="rId8"/>
    <p:sldId id="281" r:id="rId9"/>
    <p:sldId id="284" r:id="rId10"/>
    <p:sldId id="283" r:id="rId11"/>
    <p:sldId id="287" r:id="rId12"/>
    <p:sldId id="288" r:id="rId13"/>
    <p:sldId id="289" r:id="rId14"/>
    <p:sldId id="291" r:id="rId15"/>
    <p:sldId id="290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85" r:id="rId28"/>
    <p:sldId id="286" r:id="rId29"/>
    <p:sldId id="29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65" d="100"/>
          <a:sy n="65" d="100"/>
        </p:scale>
        <p:origin x="-78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8"/>
    </p:cViewPr>
  </p:sorterViewPr>
  <p:notesViewPr>
    <p:cSldViewPr snapToGrid="0"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B49D5-F8E4-47A9-AF15-1C99E5F3CB2A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6019-0375-486C-8DF7-2DA4448A2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06019-0375-486C-8DF7-2DA4448A2A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1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0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5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E4C2-94F3-4373-AB06-19668AA1335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6D5A-4C8D-4E60-AB8D-F1A3C2D65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1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cn/devnet/dreamweaver/articles/why_css.html" TargetMode="External"/><Relationship Id="rId2" Type="http://schemas.openxmlformats.org/officeDocument/2006/relationships/hyperlink" Target="https://zh.wikipedia.org/wiki/%E5%B1%82%E5%8F%A0%E6%A0%B7%E5%BC%8F%E8%A1%A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EC-CSS2/selector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example1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example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1"/>
          <p:cNvSpPr>
            <a:spLocks noChangeArrowheads="1"/>
          </p:cNvSpPr>
          <p:nvPr/>
        </p:nvSpPr>
        <p:spPr bwMode="auto">
          <a:xfrm>
            <a:off x="2899904" y="2357438"/>
            <a:ext cx="63001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 &amp; CSS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Basic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83319" y="4018112"/>
            <a:ext cx="55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李晓芸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1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414" y="1150374"/>
            <a:ext cx="6371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头部信息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&lt;head&gt;&lt;/head&gt;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338" y="2079523"/>
            <a:ext cx="10113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title&gt;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了与文档相关联的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name=“description“</a:t>
            </a:r>
          </a:p>
          <a:p>
            <a:pPr lvl="5"/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content=“introduction of SYSU" /&gt;</a:t>
            </a:r>
          </a:p>
          <a:p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charset=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 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为较常用的中文编码方式）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外部样式表和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脚本链接等等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0" y="674132"/>
            <a:ext cx="3062811" cy="32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17383" y="1324911"/>
            <a:ext cx="3773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 …  --&gt;</a:t>
            </a:r>
          </a:p>
          <a:p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70" y="2382187"/>
            <a:ext cx="5924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19176" y="744284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112" y="1390615"/>
            <a:ext cx="101134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块元素（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element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总是在新的一行上开始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控制宽高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可以容纳其他块元素和内联元素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&lt;p&gt;&lt;h1&gt;&lt;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&gt;&lt;li&gt;&lt;div&gt;….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联元素（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element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和其他元素都在一行上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只能容纳文本和其他内联元素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&lt;a&gt;&lt;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/&gt;&lt;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&gt;&lt;span&gt;…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6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111" y="1987158"/>
            <a:ext cx="1011342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=“#”&gt;&lt;/a&gt;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example.jpg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alt=“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example-image” /&gt;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www.baidu.com      E://music/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./desktop/example.jpg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48" y="3430668"/>
            <a:ext cx="3999733" cy="284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8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338" y="1150374"/>
            <a:ext cx="456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易错：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665" y="2050026"/>
            <a:ext cx="11017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&lt;h1&gt;…&lt;h6&gt;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（结构化信息！！！）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下列元素慎用！</a:t>
            </a:r>
            <a:endParaRPr lang="en-US" altLang="zh-CN" sz="2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&lt;strong&gt;&lt;/strong&gt;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&lt;del&gt;&lt;/del&gt;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389" y="1150374"/>
            <a:ext cx="3267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112" y="1390615"/>
            <a:ext cx="101134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表格：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 </a:t>
            </a:r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表单：</a:t>
            </a:r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legend  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  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470" y="2735513"/>
            <a:ext cx="7064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BASIC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3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17383" y="1026222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is CSS</a:t>
            </a:r>
            <a:r>
              <a:rPr lang="zh-CN" altLang="en-US" sz="36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zh-CN" altLang="en-US" sz="3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08703" y="20910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一种用来为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结构化文档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应用）添加样式（字体、间距和颜色等）的计算机语言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最新版本是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CSS2.1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的推荐标准。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现在已被大部分现代浏览器支持，而下一版的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仍在开发过程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https://zh.wikipedia.org/wiki/%E5%B1%82%E5%8F%A0%E6%A0%B7%E5%BC%8F%E8%A1%A8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http://www.adobe.com/cn/devnet/dreamweaver/articles/why_css.html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3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75968" y="674132"/>
            <a:ext cx="7951839" cy="10656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引入样式表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外部样式表：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styesheet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type=“text/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=“example.css”&gt;</a:t>
            </a:r>
          </a:p>
          <a:p>
            <a:pPr marL="0" indent="0">
              <a:buNone/>
            </a:pP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内部样式：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行内（内联）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style=“color: red”&gt;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内部样式表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&lt;style&gt;</a:t>
            </a:r>
          </a:p>
          <a:p>
            <a:pPr marL="1828800" lvl="4" indent="0">
              <a:buNone/>
            </a:pP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p { color: red ; }</a:t>
            </a:r>
          </a:p>
          <a:p>
            <a:pPr marL="1828800" lvl="4" indent="0">
              <a:buNone/>
            </a:pP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6949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828367" y="674132"/>
            <a:ext cx="7951839" cy="1065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定义样式表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3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3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property: value;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63" y="2212258"/>
            <a:ext cx="4962749" cy="24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3338" y="2258635"/>
            <a:ext cx="269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552" y="2258635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7547644" y="2231270"/>
            <a:ext cx="3461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546792" y="35309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内容结构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902068" y="34836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外观样式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8724601" y="34866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行为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5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074" y="1150374"/>
            <a:ext cx="402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213338" y="1798446"/>
            <a:ext cx="77831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、通配符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3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和类选择器 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     .class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、元素的后代    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span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、子对象           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&gt; span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、相邻              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 + p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、属性选择器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E[</a:t>
            </a:r>
            <a:r>
              <a:rPr lang="en-US" altLang="zh-CN" sz="32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$=</a:t>
            </a:r>
            <a:r>
              <a:rPr lang="en-US" altLang="zh-CN" sz="32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3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、组合选择器           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h1, p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3338" y="6317575"/>
            <a:ext cx="1154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hlinkClick r:id="rId2"/>
              </a:rPr>
              <a:t>https://www.w3.org/TR/REC-CSS2/selector.html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074" y="1150374"/>
            <a:ext cx="402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器优先级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1213338" y="2161664"/>
            <a:ext cx="111163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直接写属性：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1000</a:t>
            </a:r>
          </a:p>
          <a:p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0100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0010	</a:t>
            </a:r>
          </a:p>
          <a:p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元素选择器： 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0001</a:t>
            </a:r>
          </a:p>
          <a:p>
            <a:endParaRPr lang="en-US" altLang="zh-CN" sz="3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特异值越高越优先</a:t>
            </a:r>
            <a:endParaRPr lang="en-US" altLang="zh-CN" sz="3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拥有最高优先权</a:t>
            </a:r>
            <a:endParaRPr lang="en-US" altLang="zh-CN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8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08704" y="44799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常见属性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23451" y="1858297"/>
            <a:ext cx="10515600" cy="465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颜色属性（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颜色名，例：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rbb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(red, green, blue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(255 ,255,255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(5,5,5,0.5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RRGGBB	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#FFF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#FFFFFF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7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9"/>
          <p:cNvSpPr txBox="1">
            <a:spLocks/>
          </p:cNvSpPr>
          <p:nvPr/>
        </p:nvSpPr>
        <p:spPr>
          <a:xfrm>
            <a:off x="808704" y="44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常见属性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0"/>
          <p:cNvSpPr txBox="1">
            <a:spLocks/>
          </p:cNvSpPr>
          <p:nvPr/>
        </p:nvSpPr>
        <p:spPr>
          <a:xfrm>
            <a:off x="808704" y="2214870"/>
            <a:ext cx="10515600" cy="465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font-family			Arial, Microsoft 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sans-serif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font-size			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font-weight			bold, normal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9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696066" y="1487051"/>
            <a:ext cx="395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长度单位：</a:t>
            </a:r>
            <a:endParaRPr lang="en-US" altLang="zh-CN"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相对长度单位：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pixels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当前对象内文本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：字母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的高度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%: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  <a:endParaRPr lang="en-US" altLang="zh-CN" sz="2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53193" y="2611859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绝对长度单位：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英寸  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厘米  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毫米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：皮卡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picas</a:t>
            </a:r>
            <a:endParaRPr lang="zh-CN" altLang="en-US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9"/>
          <p:cNvSpPr txBox="1">
            <a:spLocks/>
          </p:cNvSpPr>
          <p:nvPr/>
        </p:nvSpPr>
        <p:spPr>
          <a:xfrm>
            <a:off x="808704" y="44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常见属性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10"/>
          <p:cNvSpPr txBox="1">
            <a:spLocks/>
          </p:cNvSpPr>
          <p:nvPr/>
        </p:nvSpPr>
        <p:spPr>
          <a:xfrm>
            <a:off x="808704" y="2214870"/>
            <a:ext cx="10515600" cy="465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background-color		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background-size			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background-image		</a:t>
            </a:r>
            <a:r>
              <a:rPr lang="en-US" altLang="zh-CN" sz="2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(‘xxx.jpg’)	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background-repeat		repeat-x, repeat-y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no-repeat , repeat(default)</a:t>
            </a:r>
          </a:p>
          <a:p>
            <a:pPr marL="514350" indent="-514350" algn="l">
              <a:buAutoNum type="arabicPeriod" startAt="5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 	left, center</a:t>
            </a:r>
          </a:p>
          <a:p>
            <a:pPr marL="514350" indent="-514350" algn="l">
              <a:buAutoNum type="arabicPeriod" startAt="5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  fixed</a:t>
            </a:r>
          </a:p>
          <a:p>
            <a:pPr marL="514350" indent="-514350" algn="l">
              <a:buAutoNum type="arabicPeriod" startAt="5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9"/>
          <p:cNvSpPr txBox="1">
            <a:spLocks/>
          </p:cNvSpPr>
          <p:nvPr/>
        </p:nvSpPr>
        <p:spPr>
          <a:xfrm>
            <a:off x="808704" y="44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常见属性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0"/>
          <p:cNvSpPr txBox="1">
            <a:spLocks/>
          </p:cNvSpPr>
          <p:nvPr/>
        </p:nvSpPr>
        <p:spPr>
          <a:xfrm>
            <a:off x="808704" y="1805662"/>
            <a:ext cx="10515600" cy="5052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属性（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text-align		left, right, center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	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letter-spacing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	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其余属性（自行学习）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</a:p>
          <a:p>
            <a:pPr marL="457200" indent="-457200" algn="l">
              <a:buAutoNum type="arabicPeriod"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</a:t>
            </a:r>
          </a:p>
          <a:p>
            <a:pPr marL="457200" indent="-457200" algn="l">
              <a:buAutoNum type="arabicPeriod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8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652" y="2923366"/>
            <a:ext cx="104713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4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的有什么错误，欢迎大家来指正</a:t>
            </a:r>
            <a:r>
              <a:rPr lang="en-US" altLang="zh-CN" sz="4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2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145" y="1779338"/>
            <a:ext cx="99846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今天讲的其实都不太难</a:t>
            </a:r>
            <a:endParaRPr lang="en-US" altLang="zh-CN" sz="2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很多东西懂了就好</a:t>
            </a:r>
            <a:endParaRPr lang="en-US" altLang="zh-CN" sz="2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如果有什么不记得的属性或标签可以直接在</a:t>
            </a:r>
            <a:r>
              <a:rPr lang="en-US" altLang="zh-CN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w3c</a:t>
            </a:r>
            <a:r>
              <a:rPr lang="zh-CN" altLang="en-US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上面查</a:t>
            </a:r>
            <a:endParaRPr lang="en-US" altLang="zh-CN" sz="2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最重要的</a:t>
            </a:r>
            <a:r>
              <a:rPr lang="zh-CN" altLang="en-US" sz="2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还是</a:t>
            </a:r>
            <a:r>
              <a:rPr lang="zh-CN" altLang="en-US" sz="2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r>
              <a:rPr lang="zh-CN" altLang="en-US" sz="2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网页的</a:t>
            </a:r>
            <a:r>
              <a:rPr lang="zh-CN" altLang="en-US" sz="2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 </a:t>
            </a:r>
            <a:r>
              <a:rPr lang="en-US" altLang="zh-CN" sz="2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&amp;&amp; </a:t>
            </a:r>
            <a:r>
              <a:rPr lang="zh-CN" altLang="en-US" sz="2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自主学习</a:t>
            </a:r>
            <a:endParaRPr lang="en-US" altLang="zh-CN" sz="26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74" y="1918069"/>
            <a:ext cx="3212797" cy="30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523" y="2923366"/>
            <a:ext cx="74921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5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3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51364" y="130860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欲善其事，先利其器：</a:t>
            </a:r>
            <a:endParaRPr lang="zh-CN" altLang="en-US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151364" y="3059229"/>
            <a:ext cx="871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编辑器：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ublime Text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VScode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Webstorm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5440" y="4180350"/>
            <a:ext cx="99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调试环境：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hrome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Firefox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 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（开发者工具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F12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1470" y="2735513"/>
            <a:ext cx="7064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BASIC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5351" y="2117693"/>
            <a:ext cx="10437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超文本标记语言（英语：</a:t>
            </a:r>
            <a:r>
              <a:rPr lang="en-US" altLang="zh-CN" sz="2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HyperText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Markup Language</a:t>
            </a: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，简称：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）是一种用于创建网页的标准</a:t>
            </a:r>
            <a:r>
              <a:rPr lang="zh-CN" altLang="en-US" sz="26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标记语言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网页浏览器可以读取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文件，并将其渲染成可视化网页。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维护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标准的组织</a:t>
            </a:r>
            <a:r>
              <a:rPr lang="zh-CN" altLang="en-US" sz="26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万维网联盟</a:t>
            </a:r>
            <a:r>
              <a:rPr lang="zh-CN" altLang="en-US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W3C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1217383" y="1026222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is HTML</a:t>
            </a:r>
            <a:r>
              <a:rPr lang="zh-CN" altLang="en-US" sz="36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zh-CN" altLang="en-US" sz="3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058553" y="9972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发展历史</a:t>
            </a:r>
            <a:endParaRPr lang="zh-CN" altLang="en-US" sz="3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2459" y="1880419"/>
            <a:ext cx="10437888" cy="602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由</a:t>
            </a:r>
            <a:r>
              <a:rPr lang="en-US" altLang="zh-CN" sz="2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IETF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（互联网工程任务组）发布</a:t>
            </a: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，并非标准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2.0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1995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年作为官方标准语言发布（</a:t>
            </a:r>
            <a:r>
              <a:rPr lang="en-US" altLang="zh-CN" sz="2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IETF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4.0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4.01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（使用严格的语法规范）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5.0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最新的修订版本，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0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414" y="1150374"/>
            <a:ext cx="63713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先来看一个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小栗子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414" y="2713703"/>
            <a:ext cx="43360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描述文档类型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59" y="2088787"/>
            <a:ext cx="5105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167" y="1356851"/>
            <a:ext cx="1356851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是描述网页中的</a:t>
            </a:r>
            <a:r>
              <a:rPr lang="zh-CN" altLang="en-US" sz="2600" dirty="0" smtClean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</a:t>
            </a:r>
            <a:endParaRPr lang="en-US" altLang="zh-CN" sz="2600" dirty="0" smtClean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用一个开标签和一个闭标签（尖括号对）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我是标题</a:t>
            </a: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一个标签称为一个元素</a:t>
            </a: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sz="2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p&gt;I am a paragraph&lt;/p&gt;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对空格不敏感</a:t>
            </a:r>
            <a:endParaRPr lang="en-US" altLang="zh-CN" sz="2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的结构是</a:t>
            </a:r>
            <a:r>
              <a:rPr lang="zh-CN" altLang="en-US" sz="2600" dirty="0" smtClean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树（划重点！）</a:t>
            </a:r>
            <a:endParaRPr lang="en-US" altLang="zh-CN" sz="2600" dirty="0" smtClean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67" y="2088787"/>
            <a:ext cx="5105400" cy="3238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67" y="2095921"/>
            <a:ext cx="7023100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3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" y="304800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MIAC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511" y="1573356"/>
            <a:ext cx="115184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</a:t>
            </a:r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浏览器文档的开始点和结束点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pPr lvl="2"/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描述网页的头部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文档的标题、在 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中的位置以及和其他文档的关系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显示在网页正文里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r>
              <a:rPr lang="en-US" altLang="zh-CN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的正文，包含如：文本、超链接、图像、表格和列表等信息。</a:t>
            </a:r>
            <a:endParaRPr lang="en-US" altLang="zh-CN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3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759</Words>
  <Application>Microsoft Office PowerPoint</Application>
  <PresentationFormat>自定义</PresentationFormat>
  <Paragraphs>223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引入样式表</vt:lpstr>
      <vt:lpstr>PowerPoint 演示文稿</vt:lpstr>
      <vt:lpstr>PowerPoint 演示文稿</vt:lpstr>
      <vt:lpstr>PowerPoint 演示文稿</vt:lpstr>
      <vt:lpstr>常见属性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清惠庄</dc:creator>
  <cp:lastModifiedBy>xiaoyun li</cp:lastModifiedBy>
  <cp:revision>122</cp:revision>
  <dcterms:created xsi:type="dcterms:W3CDTF">2015-11-01T13:00:08Z</dcterms:created>
  <dcterms:modified xsi:type="dcterms:W3CDTF">2016-10-15T15:21:25Z</dcterms:modified>
</cp:coreProperties>
</file>