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66" r:id="rId6"/>
    <p:sldId id="274" r:id="rId7"/>
    <p:sldId id="265" r:id="rId8"/>
    <p:sldId id="304" r:id="rId9"/>
    <p:sldId id="305" r:id="rId10"/>
    <p:sldId id="263" r:id="rId11"/>
    <p:sldId id="267" r:id="rId12"/>
    <p:sldId id="268" r:id="rId13"/>
    <p:sldId id="270" r:id="rId14"/>
    <p:sldId id="269" r:id="rId15"/>
    <p:sldId id="273" r:id="rId16"/>
    <p:sldId id="271" r:id="rId17"/>
    <p:sldId id="276" r:id="rId18"/>
    <p:sldId id="279" r:id="rId19"/>
    <p:sldId id="272" r:id="rId20"/>
    <p:sldId id="277" r:id="rId21"/>
    <p:sldId id="278" r:id="rId22"/>
    <p:sldId id="275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83" r:id="rId33"/>
    <p:sldId id="290" r:id="rId34"/>
    <p:sldId id="291" r:id="rId35"/>
    <p:sldId id="292" r:id="rId36"/>
    <p:sldId id="296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6" r:id="rId48"/>
    <p:sldId id="257" r:id="rId49"/>
    <p:sldId id="258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1746"/>
    <a:srgbClr val="000B22"/>
    <a:srgbClr val="091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C62C5-6F2A-4A1A-B29E-3CD3EB087E8C}" type="doc">
      <dgm:prSet loTypeId="urn:microsoft.com/office/officeart/2005/8/layout/hChevron3" loCatId="process" qsTypeId="urn:microsoft.com/office/officeart/2005/8/quickstyle/simple1" qsCatId="simple" csTypeId="urn:microsoft.com/office/officeart/2005/8/colors/accent3_5" csCatId="accent3" phldr="1"/>
      <dgm:spPr/>
    </dgm:pt>
    <dgm:pt modelId="{959EDFAF-2F03-45E5-B3FF-B9FDD21202A5}">
      <dgm:prSet phldrT="[文本]"/>
      <dgm:spPr/>
      <dgm:t>
        <a:bodyPr/>
        <a:lstStyle/>
        <a:p>
          <a:r>
            <a:rPr lang="zh-CN" altLang="en-US" dirty="0" smtClean="0"/>
            <a:t>开始</a:t>
          </a:r>
          <a:r>
            <a:rPr lang="en-US" altLang="zh-CN" dirty="0" smtClean="0"/>
            <a:t>foo</a:t>
          </a:r>
          <a:endParaRPr lang="zh-CN" altLang="en-US" dirty="0"/>
        </a:p>
      </dgm:t>
    </dgm:pt>
    <dgm:pt modelId="{9F5674CC-B619-4901-BEF5-5B91F2AB625B}" type="parTrans" cxnId="{3CF79FBF-50AA-4E8C-9A94-EDAF34FAE407}">
      <dgm:prSet/>
      <dgm:spPr/>
      <dgm:t>
        <a:bodyPr/>
        <a:lstStyle/>
        <a:p>
          <a:endParaRPr lang="zh-CN" altLang="en-US"/>
        </a:p>
      </dgm:t>
    </dgm:pt>
    <dgm:pt modelId="{A0228332-FE6C-47EC-82E3-1CEC72B35A44}" type="sibTrans" cxnId="{3CF79FBF-50AA-4E8C-9A94-EDAF34FAE407}">
      <dgm:prSet/>
      <dgm:spPr/>
      <dgm:t>
        <a:bodyPr/>
        <a:lstStyle/>
        <a:p>
          <a:endParaRPr lang="zh-CN" altLang="en-US"/>
        </a:p>
      </dgm:t>
    </dgm:pt>
    <dgm:pt modelId="{241E0344-2895-494F-B5C0-BA8CB645C1AD}">
      <dgm:prSet phldrT="[文本]"/>
      <dgm:spPr/>
      <dgm:t>
        <a:bodyPr/>
        <a:lstStyle/>
        <a:p>
          <a:r>
            <a:rPr lang="zh-CN" altLang="en-US" dirty="0" smtClean="0"/>
            <a:t>等待完成（网络</a:t>
          </a:r>
          <a:r>
            <a:rPr lang="en-US" altLang="zh-CN" dirty="0" smtClean="0"/>
            <a:t>/</a:t>
          </a:r>
          <a:r>
            <a:rPr lang="zh-CN" altLang="en-US" dirty="0" smtClean="0"/>
            <a:t>存储</a:t>
          </a:r>
          <a:r>
            <a:rPr lang="en-US" altLang="zh-CN" dirty="0" smtClean="0"/>
            <a:t>/</a:t>
          </a:r>
          <a:r>
            <a:rPr lang="zh-CN" altLang="en-US" dirty="0" smtClean="0"/>
            <a:t>计算）</a:t>
          </a:r>
          <a:endParaRPr lang="zh-CN" altLang="en-US" dirty="0"/>
        </a:p>
      </dgm:t>
    </dgm:pt>
    <dgm:pt modelId="{50EC42BC-1ADD-4134-B52F-935A4EFB99DF}" type="parTrans" cxnId="{3EFE7319-044F-41A9-960C-EEADE2B26A6E}">
      <dgm:prSet/>
      <dgm:spPr/>
      <dgm:t>
        <a:bodyPr/>
        <a:lstStyle/>
        <a:p>
          <a:endParaRPr lang="zh-CN" altLang="en-US"/>
        </a:p>
      </dgm:t>
    </dgm:pt>
    <dgm:pt modelId="{ACFBB0C1-5BD6-46CC-8F34-EAF106D78A81}" type="sibTrans" cxnId="{3EFE7319-044F-41A9-960C-EEADE2B26A6E}">
      <dgm:prSet/>
      <dgm:spPr/>
      <dgm:t>
        <a:bodyPr/>
        <a:lstStyle/>
        <a:p>
          <a:endParaRPr lang="zh-CN" altLang="en-US"/>
        </a:p>
      </dgm:t>
    </dgm:pt>
    <dgm:pt modelId="{73F0DC5F-0927-4E46-AF8D-6518927706F1}">
      <dgm:prSet phldrT="[文本]"/>
      <dgm:spPr/>
      <dgm:t>
        <a:bodyPr/>
        <a:lstStyle/>
        <a:p>
          <a:r>
            <a:rPr lang="zh-CN" altLang="en-US" dirty="0" smtClean="0"/>
            <a:t>返回</a:t>
          </a:r>
          <a:endParaRPr lang="zh-CN" altLang="en-US" dirty="0"/>
        </a:p>
      </dgm:t>
    </dgm:pt>
    <dgm:pt modelId="{12D895BA-CDFC-41AB-8274-57414CAD85D3}" type="parTrans" cxnId="{8148F635-E1DE-4698-97A1-7B8EA3D859AC}">
      <dgm:prSet/>
      <dgm:spPr/>
      <dgm:t>
        <a:bodyPr/>
        <a:lstStyle/>
        <a:p>
          <a:endParaRPr lang="zh-CN" altLang="en-US"/>
        </a:p>
      </dgm:t>
    </dgm:pt>
    <dgm:pt modelId="{4CC06913-C1CC-4395-A39A-92505DDED192}" type="sibTrans" cxnId="{8148F635-E1DE-4698-97A1-7B8EA3D859AC}">
      <dgm:prSet/>
      <dgm:spPr/>
      <dgm:t>
        <a:bodyPr/>
        <a:lstStyle/>
        <a:p>
          <a:endParaRPr lang="zh-CN" altLang="en-US"/>
        </a:p>
      </dgm:t>
    </dgm:pt>
    <dgm:pt modelId="{6907EDEE-752A-4F3A-9BE5-7E74446E3B81}" type="pres">
      <dgm:prSet presAssocID="{44EC62C5-6F2A-4A1A-B29E-3CD3EB087E8C}" presName="Name0" presStyleCnt="0">
        <dgm:presLayoutVars>
          <dgm:dir/>
          <dgm:resizeHandles val="exact"/>
        </dgm:presLayoutVars>
      </dgm:prSet>
      <dgm:spPr/>
    </dgm:pt>
    <dgm:pt modelId="{A2B5D417-DFF8-44E7-AF49-3729B2824E25}" type="pres">
      <dgm:prSet presAssocID="{959EDFAF-2F03-45E5-B3FF-B9FDD21202A5}" presName="parTxOnly" presStyleLbl="node1" presStyleIdx="0" presStyleCnt="3" custScaleX="688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E75575-1C7E-4201-8A2C-BCBF35875350}" type="pres">
      <dgm:prSet presAssocID="{A0228332-FE6C-47EC-82E3-1CEC72B35A44}" presName="parSpace" presStyleCnt="0"/>
      <dgm:spPr/>
    </dgm:pt>
    <dgm:pt modelId="{D199F8AB-4812-4836-A4EF-2B7F98BBA36A}" type="pres">
      <dgm:prSet presAssocID="{241E0344-2895-494F-B5C0-BA8CB645C1AD}" presName="parTxOnly" presStyleLbl="node1" presStyleIdx="1" presStyleCnt="3" custScaleX="2310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C4C06A-106A-45AF-A591-1CE08040CFF6}" type="pres">
      <dgm:prSet presAssocID="{ACFBB0C1-5BD6-46CC-8F34-EAF106D78A81}" presName="parSpace" presStyleCnt="0"/>
      <dgm:spPr/>
    </dgm:pt>
    <dgm:pt modelId="{F53910D4-5967-472E-98C8-A3D12A230DE2}" type="pres">
      <dgm:prSet presAssocID="{73F0DC5F-0927-4E46-AF8D-6518927706F1}" presName="parTxOnly" presStyleLbl="node1" presStyleIdx="2" presStyleCnt="3" custScaleX="99821" custScaleY="102145" custLinFactNeighborX="739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EDAA59-D6E6-4281-8623-C3D783CA38FA}" type="presOf" srcId="{73F0DC5F-0927-4E46-AF8D-6518927706F1}" destId="{F53910D4-5967-472E-98C8-A3D12A230DE2}" srcOrd="0" destOrd="0" presId="urn:microsoft.com/office/officeart/2005/8/layout/hChevron3"/>
    <dgm:cxn modelId="{8148F635-E1DE-4698-97A1-7B8EA3D859AC}" srcId="{44EC62C5-6F2A-4A1A-B29E-3CD3EB087E8C}" destId="{73F0DC5F-0927-4E46-AF8D-6518927706F1}" srcOrd="2" destOrd="0" parTransId="{12D895BA-CDFC-41AB-8274-57414CAD85D3}" sibTransId="{4CC06913-C1CC-4395-A39A-92505DDED192}"/>
    <dgm:cxn modelId="{3CF79FBF-50AA-4E8C-9A94-EDAF34FAE407}" srcId="{44EC62C5-6F2A-4A1A-B29E-3CD3EB087E8C}" destId="{959EDFAF-2F03-45E5-B3FF-B9FDD21202A5}" srcOrd="0" destOrd="0" parTransId="{9F5674CC-B619-4901-BEF5-5B91F2AB625B}" sibTransId="{A0228332-FE6C-47EC-82E3-1CEC72B35A44}"/>
    <dgm:cxn modelId="{D279EC29-77F9-4715-B642-2B9EEFDC04CF}" type="presOf" srcId="{44EC62C5-6F2A-4A1A-B29E-3CD3EB087E8C}" destId="{6907EDEE-752A-4F3A-9BE5-7E74446E3B81}" srcOrd="0" destOrd="0" presId="urn:microsoft.com/office/officeart/2005/8/layout/hChevron3"/>
    <dgm:cxn modelId="{3EFE7319-044F-41A9-960C-EEADE2B26A6E}" srcId="{44EC62C5-6F2A-4A1A-B29E-3CD3EB087E8C}" destId="{241E0344-2895-494F-B5C0-BA8CB645C1AD}" srcOrd="1" destOrd="0" parTransId="{50EC42BC-1ADD-4134-B52F-935A4EFB99DF}" sibTransId="{ACFBB0C1-5BD6-46CC-8F34-EAF106D78A81}"/>
    <dgm:cxn modelId="{D64BED73-CED9-4CA8-8AFB-F7CA1CF6338E}" type="presOf" srcId="{959EDFAF-2F03-45E5-B3FF-B9FDD21202A5}" destId="{A2B5D417-DFF8-44E7-AF49-3729B2824E25}" srcOrd="0" destOrd="0" presId="urn:microsoft.com/office/officeart/2005/8/layout/hChevron3"/>
    <dgm:cxn modelId="{8F5BFD14-C869-408D-A45E-84DACAFA21A5}" type="presOf" srcId="{241E0344-2895-494F-B5C0-BA8CB645C1AD}" destId="{D199F8AB-4812-4836-A4EF-2B7F98BBA36A}" srcOrd="0" destOrd="0" presId="urn:microsoft.com/office/officeart/2005/8/layout/hChevron3"/>
    <dgm:cxn modelId="{C691B603-F533-4D98-8D52-988C27F283E3}" type="presParOf" srcId="{6907EDEE-752A-4F3A-9BE5-7E74446E3B81}" destId="{A2B5D417-DFF8-44E7-AF49-3729B2824E25}" srcOrd="0" destOrd="0" presId="urn:microsoft.com/office/officeart/2005/8/layout/hChevron3"/>
    <dgm:cxn modelId="{5691460C-D4D0-4175-B9E4-32D122C9DF3B}" type="presParOf" srcId="{6907EDEE-752A-4F3A-9BE5-7E74446E3B81}" destId="{01E75575-1C7E-4201-8A2C-BCBF35875350}" srcOrd="1" destOrd="0" presId="urn:microsoft.com/office/officeart/2005/8/layout/hChevron3"/>
    <dgm:cxn modelId="{31AA400A-228B-4487-8C75-CCE8A249AACD}" type="presParOf" srcId="{6907EDEE-752A-4F3A-9BE5-7E74446E3B81}" destId="{D199F8AB-4812-4836-A4EF-2B7F98BBA36A}" srcOrd="2" destOrd="0" presId="urn:microsoft.com/office/officeart/2005/8/layout/hChevron3"/>
    <dgm:cxn modelId="{1D7C277A-C84A-42F9-A0B9-0C91B66CD553}" type="presParOf" srcId="{6907EDEE-752A-4F3A-9BE5-7E74446E3B81}" destId="{0CC4C06A-106A-45AF-A591-1CE08040CFF6}" srcOrd="3" destOrd="0" presId="urn:microsoft.com/office/officeart/2005/8/layout/hChevron3"/>
    <dgm:cxn modelId="{8D9E35F2-3254-43E3-8F98-63B18883A54F}" type="presParOf" srcId="{6907EDEE-752A-4F3A-9BE5-7E74446E3B81}" destId="{F53910D4-5967-472E-98C8-A3D12A230DE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C402B-A957-407A-9953-3CE4EA02263B}" type="doc">
      <dgm:prSet loTypeId="urn:microsoft.com/office/officeart/2005/8/layout/hChevron3" loCatId="process" qsTypeId="urn:microsoft.com/office/officeart/2005/8/quickstyle/simple1" qsCatId="simple" csTypeId="urn:microsoft.com/office/officeart/2005/8/colors/accent3_5" csCatId="accent3" phldr="1"/>
      <dgm:spPr/>
    </dgm:pt>
    <dgm:pt modelId="{9858EBCD-AAE5-4262-A9FA-6A9BA1CE734F}">
      <dgm:prSet phldrT="[文本]"/>
      <dgm:spPr/>
      <dgm:t>
        <a:bodyPr/>
        <a:lstStyle/>
        <a:p>
          <a:r>
            <a:rPr lang="en-US" altLang="zh-CN" dirty="0" smtClean="0"/>
            <a:t>CPU</a:t>
          </a:r>
          <a:endParaRPr lang="zh-CN" altLang="en-US" dirty="0"/>
        </a:p>
      </dgm:t>
    </dgm:pt>
    <dgm:pt modelId="{09F7EA90-679A-44A4-B2EF-9A503D1565DB}" type="parTrans" cxnId="{5CA668CD-8E51-4F36-BD1F-602A47CB54AE}">
      <dgm:prSet/>
      <dgm:spPr/>
      <dgm:t>
        <a:bodyPr/>
        <a:lstStyle/>
        <a:p>
          <a:endParaRPr lang="zh-CN" altLang="en-US"/>
        </a:p>
      </dgm:t>
    </dgm:pt>
    <dgm:pt modelId="{ECB32422-D2B1-4FD3-A6C6-5843BEDD834A}" type="sibTrans" cxnId="{5CA668CD-8E51-4F36-BD1F-602A47CB54AE}">
      <dgm:prSet/>
      <dgm:spPr/>
      <dgm:t>
        <a:bodyPr/>
        <a:lstStyle/>
        <a:p>
          <a:endParaRPr lang="zh-CN" altLang="en-US"/>
        </a:p>
      </dgm:t>
    </dgm:pt>
    <dgm:pt modelId="{6FD0EEAE-E0AF-4258-B028-47B725385900}">
      <dgm:prSet phldrT="[文本]" custT="1"/>
      <dgm:spPr/>
      <dgm:t>
        <a:bodyPr/>
        <a:lstStyle/>
        <a:p>
          <a:r>
            <a:rPr lang="en-US" altLang="zh-CN" sz="2000" dirty="0" smtClean="0"/>
            <a:t>I/O</a:t>
          </a:r>
          <a:r>
            <a:rPr lang="zh-CN" altLang="en-US" sz="2000" dirty="0" smtClean="0"/>
            <a:t>（存储</a:t>
          </a:r>
          <a:r>
            <a:rPr lang="en-US" altLang="zh-CN" sz="2000" dirty="0" smtClean="0"/>
            <a:t>/</a:t>
          </a:r>
          <a:r>
            <a:rPr lang="zh-CN" altLang="en-US" sz="2000" dirty="0" smtClean="0"/>
            <a:t>网络）</a:t>
          </a:r>
          <a:endParaRPr lang="zh-CN" altLang="en-US" sz="2000" dirty="0"/>
        </a:p>
      </dgm:t>
    </dgm:pt>
    <dgm:pt modelId="{D0A56B66-73D7-4CF1-87EB-E86B43AB4E86}" type="parTrans" cxnId="{E30B78E5-EC11-495C-85EF-D713B5BA287D}">
      <dgm:prSet/>
      <dgm:spPr/>
      <dgm:t>
        <a:bodyPr/>
        <a:lstStyle/>
        <a:p>
          <a:endParaRPr lang="zh-CN" altLang="en-US"/>
        </a:p>
      </dgm:t>
    </dgm:pt>
    <dgm:pt modelId="{3A0E9E8D-7C54-41A9-9ED2-0FB5AA20BCC5}" type="sibTrans" cxnId="{E30B78E5-EC11-495C-85EF-D713B5BA287D}">
      <dgm:prSet/>
      <dgm:spPr/>
      <dgm:t>
        <a:bodyPr/>
        <a:lstStyle/>
        <a:p>
          <a:endParaRPr lang="zh-CN" altLang="en-US"/>
        </a:p>
      </dgm:t>
    </dgm:pt>
    <dgm:pt modelId="{2CBF0CF1-91E0-4DD6-8E7B-E326E89FE14B}">
      <dgm:prSet phldrT="[文本]"/>
      <dgm:spPr/>
      <dgm:t>
        <a:bodyPr/>
        <a:lstStyle/>
        <a:p>
          <a:r>
            <a:rPr lang="en-US" altLang="zh-CN" dirty="0" smtClean="0"/>
            <a:t>CPU</a:t>
          </a:r>
          <a:endParaRPr lang="zh-CN" altLang="en-US" dirty="0"/>
        </a:p>
      </dgm:t>
    </dgm:pt>
    <dgm:pt modelId="{4DECC2B4-28B7-4800-ACC0-450F26405A03}" type="parTrans" cxnId="{31E6D015-9C96-4427-8CBB-2C69054E8E57}">
      <dgm:prSet/>
      <dgm:spPr/>
      <dgm:t>
        <a:bodyPr/>
        <a:lstStyle/>
        <a:p>
          <a:endParaRPr lang="zh-CN" altLang="en-US"/>
        </a:p>
      </dgm:t>
    </dgm:pt>
    <dgm:pt modelId="{7C0FF439-ED5C-4CCF-9657-777D04C90C39}" type="sibTrans" cxnId="{31E6D015-9C96-4427-8CBB-2C69054E8E57}">
      <dgm:prSet/>
      <dgm:spPr/>
      <dgm:t>
        <a:bodyPr/>
        <a:lstStyle/>
        <a:p>
          <a:endParaRPr lang="zh-CN" altLang="en-US"/>
        </a:p>
      </dgm:t>
    </dgm:pt>
    <dgm:pt modelId="{E2F9D1E3-2F0A-47EA-A072-ABFB1F965F2B}" type="pres">
      <dgm:prSet presAssocID="{164C402B-A957-407A-9953-3CE4EA02263B}" presName="Name0" presStyleCnt="0">
        <dgm:presLayoutVars>
          <dgm:dir/>
          <dgm:resizeHandles val="exact"/>
        </dgm:presLayoutVars>
      </dgm:prSet>
      <dgm:spPr/>
    </dgm:pt>
    <dgm:pt modelId="{1A43129B-D232-4C05-879F-C9524FB33FBC}" type="pres">
      <dgm:prSet presAssocID="{9858EBCD-AAE5-4262-A9FA-6A9BA1CE734F}" presName="parTxOnly" presStyleLbl="node1" presStyleIdx="0" presStyleCnt="3" custScaleX="451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995E2F-0529-4EF9-9941-2A3C5CE23449}" type="pres">
      <dgm:prSet presAssocID="{ECB32422-D2B1-4FD3-A6C6-5843BEDD834A}" presName="parSpace" presStyleCnt="0"/>
      <dgm:spPr/>
    </dgm:pt>
    <dgm:pt modelId="{C0272ADF-1C4D-423E-B20B-09C7AD760B0E}" type="pres">
      <dgm:prSet presAssocID="{6FD0EEAE-E0AF-4258-B028-47B725385900}" presName="parTxOnly" presStyleLbl="node1" presStyleIdx="1" presStyleCnt="3" custScaleX="1667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D4E75-7E3E-4D1E-A42A-D4CCB3D83890}" type="pres">
      <dgm:prSet presAssocID="{3A0E9E8D-7C54-41A9-9ED2-0FB5AA20BCC5}" presName="parSpace" presStyleCnt="0"/>
      <dgm:spPr/>
    </dgm:pt>
    <dgm:pt modelId="{81A4A509-ED75-4482-B6D9-2E79C680112B}" type="pres">
      <dgm:prSet presAssocID="{2CBF0CF1-91E0-4DD6-8E7B-E326E89FE14B}" presName="parTxOnly" presStyleLbl="node1" presStyleIdx="2" presStyleCnt="3" custScaleX="651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A668CD-8E51-4F36-BD1F-602A47CB54AE}" srcId="{164C402B-A957-407A-9953-3CE4EA02263B}" destId="{9858EBCD-AAE5-4262-A9FA-6A9BA1CE734F}" srcOrd="0" destOrd="0" parTransId="{09F7EA90-679A-44A4-B2EF-9A503D1565DB}" sibTransId="{ECB32422-D2B1-4FD3-A6C6-5843BEDD834A}"/>
    <dgm:cxn modelId="{AE5A6053-FB83-4F58-83BC-3A5DD76FA22A}" type="presOf" srcId="{9858EBCD-AAE5-4262-A9FA-6A9BA1CE734F}" destId="{1A43129B-D232-4C05-879F-C9524FB33FBC}" srcOrd="0" destOrd="0" presId="urn:microsoft.com/office/officeart/2005/8/layout/hChevron3"/>
    <dgm:cxn modelId="{B9840A3C-AB3F-4CE8-99BF-8A305A318E8F}" type="presOf" srcId="{6FD0EEAE-E0AF-4258-B028-47B725385900}" destId="{C0272ADF-1C4D-423E-B20B-09C7AD760B0E}" srcOrd="0" destOrd="0" presId="urn:microsoft.com/office/officeart/2005/8/layout/hChevron3"/>
    <dgm:cxn modelId="{31E6D015-9C96-4427-8CBB-2C69054E8E57}" srcId="{164C402B-A957-407A-9953-3CE4EA02263B}" destId="{2CBF0CF1-91E0-4DD6-8E7B-E326E89FE14B}" srcOrd="2" destOrd="0" parTransId="{4DECC2B4-28B7-4800-ACC0-450F26405A03}" sibTransId="{7C0FF439-ED5C-4CCF-9657-777D04C90C39}"/>
    <dgm:cxn modelId="{20D549DC-FADA-4B13-B187-EE54D6189C19}" type="presOf" srcId="{164C402B-A957-407A-9953-3CE4EA02263B}" destId="{E2F9D1E3-2F0A-47EA-A072-ABFB1F965F2B}" srcOrd="0" destOrd="0" presId="urn:microsoft.com/office/officeart/2005/8/layout/hChevron3"/>
    <dgm:cxn modelId="{EE8015A8-C21C-4043-AE25-5DD3B0D6F077}" type="presOf" srcId="{2CBF0CF1-91E0-4DD6-8E7B-E326E89FE14B}" destId="{81A4A509-ED75-4482-B6D9-2E79C680112B}" srcOrd="0" destOrd="0" presId="urn:microsoft.com/office/officeart/2005/8/layout/hChevron3"/>
    <dgm:cxn modelId="{E30B78E5-EC11-495C-85EF-D713B5BA287D}" srcId="{164C402B-A957-407A-9953-3CE4EA02263B}" destId="{6FD0EEAE-E0AF-4258-B028-47B725385900}" srcOrd="1" destOrd="0" parTransId="{D0A56B66-73D7-4CF1-87EB-E86B43AB4E86}" sibTransId="{3A0E9E8D-7C54-41A9-9ED2-0FB5AA20BCC5}"/>
    <dgm:cxn modelId="{03013638-5DB5-4761-8BDE-247C379B3537}" type="presParOf" srcId="{E2F9D1E3-2F0A-47EA-A072-ABFB1F965F2B}" destId="{1A43129B-D232-4C05-879F-C9524FB33FBC}" srcOrd="0" destOrd="0" presId="urn:microsoft.com/office/officeart/2005/8/layout/hChevron3"/>
    <dgm:cxn modelId="{917645BF-6AC9-422A-BF50-053BD2A1126D}" type="presParOf" srcId="{E2F9D1E3-2F0A-47EA-A072-ABFB1F965F2B}" destId="{B8995E2F-0529-4EF9-9941-2A3C5CE23449}" srcOrd="1" destOrd="0" presId="urn:microsoft.com/office/officeart/2005/8/layout/hChevron3"/>
    <dgm:cxn modelId="{6458E8F5-8765-4684-BFD8-8B32D3A46C6C}" type="presParOf" srcId="{E2F9D1E3-2F0A-47EA-A072-ABFB1F965F2B}" destId="{C0272ADF-1C4D-423E-B20B-09C7AD760B0E}" srcOrd="2" destOrd="0" presId="urn:microsoft.com/office/officeart/2005/8/layout/hChevron3"/>
    <dgm:cxn modelId="{0457575F-A776-4E03-BB54-2144E6173414}" type="presParOf" srcId="{E2F9D1E3-2F0A-47EA-A072-ABFB1F965F2B}" destId="{497D4E75-7E3E-4D1E-A42A-D4CCB3D83890}" srcOrd="3" destOrd="0" presId="urn:microsoft.com/office/officeart/2005/8/layout/hChevron3"/>
    <dgm:cxn modelId="{2336EFCC-C48B-46B9-B55F-E7DD2D277BF9}" type="presParOf" srcId="{E2F9D1E3-2F0A-47EA-A072-ABFB1F965F2B}" destId="{81A4A509-ED75-4482-B6D9-2E79C680112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4C402B-A957-407A-9953-3CE4EA02263B}" type="doc">
      <dgm:prSet loTypeId="urn:microsoft.com/office/officeart/2005/8/layout/hChevron3" loCatId="process" qsTypeId="urn:microsoft.com/office/officeart/2005/8/quickstyle/simple1" qsCatId="simple" csTypeId="urn:microsoft.com/office/officeart/2005/8/colors/accent3_5" csCatId="accent3" phldr="1"/>
      <dgm:spPr/>
    </dgm:pt>
    <dgm:pt modelId="{9858EBCD-AAE5-4262-A9FA-6A9BA1CE734F}">
      <dgm:prSet phldrT="[文本]" custT="1"/>
      <dgm:spPr/>
      <dgm:t>
        <a:bodyPr/>
        <a:lstStyle/>
        <a:p>
          <a:r>
            <a:rPr lang="en-US" altLang="zh-CN" sz="2000" dirty="0" smtClean="0"/>
            <a:t>I/O</a:t>
          </a:r>
          <a:endParaRPr lang="zh-CN" altLang="en-US" dirty="0"/>
        </a:p>
      </dgm:t>
    </dgm:pt>
    <dgm:pt modelId="{09F7EA90-679A-44A4-B2EF-9A503D1565DB}" type="parTrans" cxnId="{5CA668CD-8E51-4F36-BD1F-602A47CB54AE}">
      <dgm:prSet/>
      <dgm:spPr/>
      <dgm:t>
        <a:bodyPr/>
        <a:lstStyle/>
        <a:p>
          <a:endParaRPr lang="zh-CN" altLang="en-US"/>
        </a:p>
      </dgm:t>
    </dgm:pt>
    <dgm:pt modelId="{ECB32422-D2B1-4FD3-A6C6-5843BEDD834A}" type="sibTrans" cxnId="{5CA668CD-8E51-4F36-BD1F-602A47CB54AE}">
      <dgm:prSet/>
      <dgm:spPr/>
      <dgm:t>
        <a:bodyPr/>
        <a:lstStyle/>
        <a:p>
          <a:endParaRPr lang="zh-CN" altLang="en-US"/>
        </a:p>
      </dgm:t>
    </dgm:pt>
    <dgm:pt modelId="{3CD7AB39-4862-43DF-987F-41639AD0210D}">
      <dgm:prSet phldrT="[文本]" custT="1"/>
      <dgm:spPr/>
      <dgm:t>
        <a:bodyPr/>
        <a:lstStyle/>
        <a:p>
          <a:r>
            <a:rPr lang="en-US" altLang="zh-CN" sz="1800" dirty="0" err="1" smtClean="0"/>
            <a:t>Anotherclick</a:t>
          </a:r>
          <a:endParaRPr lang="zh-CN" altLang="en-US" sz="1800" dirty="0"/>
        </a:p>
      </dgm:t>
    </dgm:pt>
    <dgm:pt modelId="{A576B382-092B-41A2-A27D-FF840452426B}" type="parTrans" cxnId="{3F537CD2-A67A-4259-AB87-BEC9AB933056}">
      <dgm:prSet/>
      <dgm:spPr/>
      <dgm:t>
        <a:bodyPr/>
        <a:lstStyle/>
        <a:p>
          <a:endParaRPr lang="zh-CN" altLang="en-US"/>
        </a:p>
      </dgm:t>
    </dgm:pt>
    <dgm:pt modelId="{CBA201FC-82FD-41E7-A86A-314CFFE3DB6B}" type="sibTrans" cxnId="{3F537CD2-A67A-4259-AB87-BEC9AB933056}">
      <dgm:prSet/>
      <dgm:spPr/>
      <dgm:t>
        <a:bodyPr/>
        <a:lstStyle/>
        <a:p>
          <a:endParaRPr lang="zh-CN" altLang="en-US"/>
        </a:p>
      </dgm:t>
    </dgm:pt>
    <dgm:pt modelId="{1D96AF99-CE38-41B1-B664-B53F1A5332F5}">
      <dgm:prSet phldrT="[文本]" custT="1"/>
      <dgm:spPr/>
      <dgm:t>
        <a:bodyPr/>
        <a:lstStyle/>
        <a:p>
          <a:r>
            <a:rPr lang="en-US" altLang="zh-CN" sz="2400" dirty="0" smtClean="0"/>
            <a:t>click</a:t>
          </a:r>
          <a:endParaRPr lang="zh-CN" altLang="en-US" sz="2400" dirty="0"/>
        </a:p>
      </dgm:t>
    </dgm:pt>
    <dgm:pt modelId="{DD6F8F3E-C322-4782-9F69-E6A398018499}" type="parTrans" cxnId="{0B66BD3C-96DC-440A-A5EC-02F21A1F2C0A}">
      <dgm:prSet/>
      <dgm:spPr/>
      <dgm:t>
        <a:bodyPr/>
        <a:lstStyle/>
        <a:p>
          <a:endParaRPr lang="zh-CN" altLang="en-US"/>
        </a:p>
      </dgm:t>
    </dgm:pt>
    <dgm:pt modelId="{C7F97931-C7B2-40C1-A23A-0FC1584D5DCD}" type="sibTrans" cxnId="{0B66BD3C-96DC-440A-A5EC-02F21A1F2C0A}">
      <dgm:prSet/>
      <dgm:spPr/>
      <dgm:t>
        <a:bodyPr/>
        <a:lstStyle/>
        <a:p>
          <a:endParaRPr lang="zh-CN" altLang="en-US"/>
        </a:p>
      </dgm:t>
    </dgm:pt>
    <dgm:pt modelId="{E2F9D1E3-2F0A-47EA-A072-ABFB1F965F2B}" type="pres">
      <dgm:prSet presAssocID="{164C402B-A957-407A-9953-3CE4EA02263B}" presName="Name0" presStyleCnt="0">
        <dgm:presLayoutVars>
          <dgm:dir/>
          <dgm:resizeHandles val="exact"/>
        </dgm:presLayoutVars>
      </dgm:prSet>
      <dgm:spPr/>
    </dgm:pt>
    <dgm:pt modelId="{154C48CB-05B3-495C-8F37-1460D283219C}" type="pres">
      <dgm:prSet presAssocID="{1D96AF99-CE38-41B1-B664-B53F1A5332F5}" presName="parTxOnly" presStyleLbl="node1" presStyleIdx="0" presStyleCnt="3" custScaleX="450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3228EC-CF6E-4359-9183-7102E29CDBF1}" type="pres">
      <dgm:prSet presAssocID="{C7F97931-C7B2-40C1-A23A-0FC1584D5DCD}" presName="parSpace" presStyleCnt="0"/>
      <dgm:spPr/>
    </dgm:pt>
    <dgm:pt modelId="{1A43129B-D232-4C05-879F-C9524FB33FBC}" type="pres">
      <dgm:prSet presAssocID="{9858EBCD-AAE5-4262-A9FA-6A9BA1CE734F}" presName="parTxOnly" presStyleLbl="node1" presStyleIdx="1" presStyleCnt="3" custScaleX="1962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995E2F-0529-4EF9-9941-2A3C5CE23449}" type="pres">
      <dgm:prSet presAssocID="{ECB32422-D2B1-4FD3-A6C6-5843BEDD834A}" presName="parSpace" presStyleCnt="0"/>
      <dgm:spPr/>
    </dgm:pt>
    <dgm:pt modelId="{A52CA883-152A-48D9-8B46-D97363FEB230}" type="pres">
      <dgm:prSet presAssocID="{3CD7AB39-4862-43DF-987F-41639AD0210D}" presName="parTxOnly" presStyleLbl="node1" presStyleIdx="2" presStyleCnt="3" custScaleX="803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66BD3C-96DC-440A-A5EC-02F21A1F2C0A}" srcId="{164C402B-A957-407A-9953-3CE4EA02263B}" destId="{1D96AF99-CE38-41B1-B664-B53F1A5332F5}" srcOrd="0" destOrd="0" parTransId="{DD6F8F3E-C322-4782-9F69-E6A398018499}" sibTransId="{C7F97931-C7B2-40C1-A23A-0FC1584D5DCD}"/>
    <dgm:cxn modelId="{0094B797-F2C2-4890-908A-F5100B7FE29C}" type="presOf" srcId="{3CD7AB39-4862-43DF-987F-41639AD0210D}" destId="{A52CA883-152A-48D9-8B46-D97363FEB230}" srcOrd="0" destOrd="0" presId="urn:microsoft.com/office/officeart/2005/8/layout/hChevron3"/>
    <dgm:cxn modelId="{253FEB73-4489-411D-9510-787ACA6818F4}" type="presOf" srcId="{1D96AF99-CE38-41B1-B664-B53F1A5332F5}" destId="{154C48CB-05B3-495C-8F37-1460D283219C}" srcOrd="0" destOrd="0" presId="urn:microsoft.com/office/officeart/2005/8/layout/hChevron3"/>
    <dgm:cxn modelId="{5CA668CD-8E51-4F36-BD1F-602A47CB54AE}" srcId="{164C402B-A957-407A-9953-3CE4EA02263B}" destId="{9858EBCD-AAE5-4262-A9FA-6A9BA1CE734F}" srcOrd="1" destOrd="0" parTransId="{09F7EA90-679A-44A4-B2EF-9A503D1565DB}" sibTransId="{ECB32422-D2B1-4FD3-A6C6-5843BEDD834A}"/>
    <dgm:cxn modelId="{20D549DC-FADA-4B13-B187-EE54D6189C19}" type="presOf" srcId="{164C402B-A957-407A-9953-3CE4EA02263B}" destId="{E2F9D1E3-2F0A-47EA-A072-ABFB1F965F2B}" srcOrd="0" destOrd="0" presId="urn:microsoft.com/office/officeart/2005/8/layout/hChevron3"/>
    <dgm:cxn modelId="{3F537CD2-A67A-4259-AB87-BEC9AB933056}" srcId="{164C402B-A957-407A-9953-3CE4EA02263B}" destId="{3CD7AB39-4862-43DF-987F-41639AD0210D}" srcOrd="2" destOrd="0" parTransId="{A576B382-092B-41A2-A27D-FF840452426B}" sibTransId="{CBA201FC-82FD-41E7-A86A-314CFFE3DB6B}"/>
    <dgm:cxn modelId="{AE5A6053-FB83-4F58-83BC-3A5DD76FA22A}" type="presOf" srcId="{9858EBCD-AAE5-4262-A9FA-6A9BA1CE734F}" destId="{1A43129B-D232-4C05-879F-C9524FB33FBC}" srcOrd="0" destOrd="0" presId="urn:microsoft.com/office/officeart/2005/8/layout/hChevron3"/>
    <dgm:cxn modelId="{BE57A9B2-FD5F-4686-97C7-6225713914BD}" type="presParOf" srcId="{E2F9D1E3-2F0A-47EA-A072-ABFB1F965F2B}" destId="{154C48CB-05B3-495C-8F37-1460D283219C}" srcOrd="0" destOrd="0" presId="urn:microsoft.com/office/officeart/2005/8/layout/hChevron3"/>
    <dgm:cxn modelId="{204D8A93-DD20-4D47-98D8-834E970DD958}" type="presParOf" srcId="{E2F9D1E3-2F0A-47EA-A072-ABFB1F965F2B}" destId="{BC3228EC-CF6E-4359-9183-7102E29CDBF1}" srcOrd="1" destOrd="0" presId="urn:microsoft.com/office/officeart/2005/8/layout/hChevron3"/>
    <dgm:cxn modelId="{03013638-5DB5-4761-8BDE-247C379B3537}" type="presParOf" srcId="{E2F9D1E3-2F0A-47EA-A072-ABFB1F965F2B}" destId="{1A43129B-D232-4C05-879F-C9524FB33FBC}" srcOrd="2" destOrd="0" presId="urn:microsoft.com/office/officeart/2005/8/layout/hChevron3"/>
    <dgm:cxn modelId="{C20D4654-B2A8-4E26-BCB9-8827003FAD88}" type="presParOf" srcId="{E2F9D1E3-2F0A-47EA-A072-ABFB1F965F2B}" destId="{B8995E2F-0529-4EF9-9941-2A3C5CE23449}" srcOrd="3" destOrd="0" presId="urn:microsoft.com/office/officeart/2005/8/layout/hChevron3"/>
    <dgm:cxn modelId="{588A334D-9976-48E1-AABC-5CBAC1CDAA5B}" type="presParOf" srcId="{E2F9D1E3-2F0A-47EA-A072-ABFB1F965F2B}" destId="{A52CA883-152A-48D9-8B46-D97363FEB23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EC62C5-6F2A-4A1A-B29E-3CD3EB087E8C}" type="doc">
      <dgm:prSet loTypeId="urn:microsoft.com/office/officeart/2005/8/layout/hChevron3" loCatId="process" qsTypeId="urn:microsoft.com/office/officeart/2005/8/quickstyle/simple1" qsCatId="simple" csTypeId="urn:microsoft.com/office/officeart/2005/8/colors/accent3_5" csCatId="accent3" phldr="1"/>
      <dgm:spPr/>
    </dgm:pt>
    <dgm:pt modelId="{959EDFAF-2F03-45E5-B3FF-B9FDD21202A5}">
      <dgm:prSet phldrT="[文本]"/>
      <dgm:spPr/>
      <dgm:t>
        <a:bodyPr/>
        <a:lstStyle/>
        <a:p>
          <a:r>
            <a:rPr lang="zh-CN" altLang="en-US" dirty="0" smtClean="0"/>
            <a:t>初始化</a:t>
          </a:r>
          <a:endParaRPr lang="zh-CN" altLang="en-US" dirty="0"/>
        </a:p>
      </dgm:t>
    </dgm:pt>
    <dgm:pt modelId="{9F5674CC-B619-4901-BEF5-5B91F2AB625B}" type="parTrans" cxnId="{3CF79FBF-50AA-4E8C-9A94-EDAF34FAE407}">
      <dgm:prSet/>
      <dgm:spPr/>
      <dgm:t>
        <a:bodyPr/>
        <a:lstStyle/>
        <a:p>
          <a:endParaRPr lang="zh-CN" altLang="en-US"/>
        </a:p>
      </dgm:t>
    </dgm:pt>
    <dgm:pt modelId="{A0228332-FE6C-47EC-82E3-1CEC72B35A44}" type="sibTrans" cxnId="{3CF79FBF-50AA-4E8C-9A94-EDAF34FAE407}">
      <dgm:prSet/>
      <dgm:spPr/>
      <dgm:t>
        <a:bodyPr/>
        <a:lstStyle/>
        <a:p>
          <a:endParaRPr lang="zh-CN" altLang="en-US"/>
        </a:p>
      </dgm:t>
    </dgm:pt>
    <dgm:pt modelId="{241E0344-2895-494F-B5C0-BA8CB645C1AD}">
      <dgm:prSet phldrT="[文本]" custT="1"/>
      <dgm:spPr/>
      <dgm:t>
        <a:bodyPr/>
        <a:lstStyle/>
        <a:p>
          <a:r>
            <a:rPr lang="zh-CN" altLang="en-US" sz="1600" dirty="0" smtClean="0"/>
            <a:t>执行（“后台”，不影响其他任务）</a:t>
          </a:r>
          <a:endParaRPr lang="zh-CN" altLang="en-US" sz="1600" dirty="0"/>
        </a:p>
      </dgm:t>
    </dgm:pt>
    <dgm:pt modelId="{50EC42BC-1ADD-4134-B52F-935A4EFB99DF}" type="parTrans" cxnId="{3EFE7319-044F-41A9-960C-EEADE2B26A6E}">
      <dgm:prSet/>
      <dgm:spPr/>
      <dgm:t>
        <a:bodyPr/>
        <a:lstStyle/>
        <a:p>
          <a:endParaRPr lang="zh-CN" altLang="en-US"/>
        </a:p>
      </dgm:t>
    </dgm:pt>
    <dgm:pt modelId="{ACFBB0C1-5BD6-46CC-8F34-EAF106D78A81}" type="sibTrans" cxnId="{3EFE7319-044F-41A9-960C-EEADE2B26A6E}">
      <dgm:prSet/>
      <dgm:spPr/>
      <dgm:t>
        <a:bodyPr/>
        <a:lstStyle/>
        <a:p>
          <a:endParaRPr lang="zh-CN" altLang="en-US"/>
        </a:p>
      </dgm:t>
    </dgm:pt>
    <dgm:pt modelId="{73F0DC5F-0927-4E46-AF8D-6518927706F1}">
      <dgm:prSet phldrT="[文本]"/>
      <dgm:spPr/>
      <dgm:t>
        <a:bodyPr/>
        <a:lstStyle/>
        <a:p>
          <a:r>
            <a:rPr lang="zh-CN" altLang="en-US" dirty="0" smtClean="0"/>
            <a:t>后续</a:t>
          </a:r>
          <a:endParaRPr lang="zh-CN" altLang="en-US" dirty="0"/>
        </a:p>
      </dgm:t>
    </dgm:pt>
    <dgm:pt modelId="{12D895BA-CDFC-41AB-8274-57414CAD85D3}" type="parTrans" cxnId="{8148F635-E1DE-4698-97A1-7B8EA3D859AC}">
      <dgm:prSet/>
      <dgm:spPr/>
      <dgm:t>
        <a:bodyPr/>
        <a:lstStyle/>
        <a:p>
          <a:endParaRPr lang="zh-CN" altLang="en-US"/>
        </a:p>
      </dgm:t>
    </dgm:pt>
    <dgm:pt modelId="{4CC06913-C1CC-4395-A39A-92505DDED192}" type="sibTrans" cxnId="{8148F635-E1DE-4698-97A1-7B8EA3D859AC}">
      <dgm:prSet/>
      <dgm:spPr/>
      <dgm:t>
        <a:bodyPr/>
        <a:lstStyle/>
        <a:p>
          <a:endParaRPr lang="zh-CN" altLang="en-US"/>
        </a:p>
      </dgm:t>
    </dgm:pt>
    <dgm:pt modelId="{6907EDEE-752A-4F3A-9BE5-7E74446E3B81}" type="pres">
      <dgm:prSet presAssocID="{44EC62C5-6F2A-4A1A-B29E-3CD3EB087E8C}" presName="Name0" presStyleCnt="0">
        <dgm:presLayoutVars>
          <dgm:dir/>
          <dgm:resizeHandles val="exact"/>
        </dgm:presLayoutVars>
      </dgm:prSet>
      <dgm:spPr/>
    </dgm:pt>
    <dgm:pt modelId="{A2B5D417-DFF8-44E7-AF49-3729B2824E25}" type="pres">
      <dgm:prSet presAssocID="{959EDFAF-2F03-45E5-B3FF-B9FDD21202A5}" presName="parTxOnly" presStyleLbl="node1" presStyleIdx="0" presStyleCnt="3" custScaleX="68854" custLinFactY="-10126" custLinFactNeighborX="568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E75575-1C7E-4201-8A2C-BCBF35875350}" type="pres">
      <dgm:prSet presAssocID="{A0228332-FE6C-47EC-82E3-1CEC72B35A44}" presName="parSpace" presStyleCnt="0"/>
      <dgm:spPr/>
    </dgm:pt>
    <dgm:pt modelId="{D199F8AB-4812-4836-A4EF-2B7F98BBA36A}" type="pres">
      <dgm:prSet presAssocID="{241E0344-2895-494F-B5C0-BA8CB645C1AD}" presName="parTxOnly" presStyleLbl="node1" presStyleIdx="1" presStyleCnt="3" custScaleX="231085" custLinFactY="4615" custLinFactNeighborX="815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C4C06A-106A-45AF-A591-1CE08040CFF6}" type="pres">
      <dgm:prSet presAssocID="{ACFBB0C1-5BD6-46CC-8F34-EAF106D78A81}" presName="parSpace" presStyleCnt="0"/>
      <dgm:spPr/>
    </dgm:pt>
    <dgm:pt modelId="{F53910D4-5967-472E-98C8-A3D12A230DE2}" type="pres">
      <dgm:prSet presAssocID="{73F0DC5F-0927-4E46-AF8D-6518927706F1}" presName="parTxOnly" presStyleLbl="node1" presStyleIdx="2" presStyleCnt="3" custScaleX="99821" custScaleY="102145" custLinFactY="-12271" custLinFactNeighborX="37753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EDAA59-D6E6-4281-8623-C3D783CA38FA}" type="presOf" srcId="{73F0DC5F-0927-4E46-AF8D-6518927706F1}" destId="{F53910D4-5967-472E-98C8-A3D12A230DE2}" srcOrd="0" destOrd="0" presId="urn:microsoft.com/office/officeart/2005/8/layout/hChevron3"/>
    <dgm:cxn modelId="{8148F635-E1DE-4698-97A1-7B8EA3D859AC}" srcId="{44EC62C5-6F2A-4A1A-B29E-3CD3EB087E8C}" destId="{73F0DC5F-0927-4E46-AF8D-6518927706F1}" srcOrd="2" destOrd="0" parTransId="{12D895BA-CDFC-41AB-8274-57414CAD85D3}" sibTransId="{4CC06913-C1CC-4395-A39A-92505DDED192}"/>
    <dgm:cxn modelId="{3CF79FBF-50AA-4E8C-9A94-EDAF34FAE407}" srcId="{44EC62C5-6F2A-4A1A-B29E-3CD3EB087E8C}" destId="{959EDFAF-2F03-45E5-B3FF-B9FDD21202A5}" srcOrd="0" destOrd="0" parTransId="{9F5674CC-B619-4901-BEF5-5B91F2AB625B}" sibTransId="{A0228332-FE6C-47EC-82E3-1CEC72B35A44}"/>
    <dgm:cxn modelId="{D279EC29-77F9-4715-B642-2B9EEFDC04CF}" type="presOf" srcId="{44EC62C5-6F2A-4A1A-B29E-3CD3EB087E8C}" destId="{6907EDEE-752A-4F3A-9BE5-7E74446E3B81}" srcOrd="0" destOrd="0" presId="urn:microsoft.com/office/officeart/2005/8/layout/hChevron3"/>
    <dgm:cxn modelId="{3EFE7319-044F-41A9-960C-EEADE2B26A6E}" srcId="{44EC62C5-6F2A-4A1A-B29E-3CD3EB087E8C}" destId="{241E0344-2895-494F-B5C0-BA8CB645C1AD}" srcOrd="1" destOrd="0" parTransId="{50EC42BC-1ADD-4134-B52F-935A4EFB99DF}" sibTransId="{ACFBB0C1-5BD6-46CC-8F34-EAF106D78A81}"/>
    <dgm:cxn modelId="{D64BED73-CED9-4CA8-8AFB-F7CA1CF6338E}" type="presOf" srcId="{959EDFAF-2F03-45E5-B3FF-B9FDD21202A5}" destId="{A2B5D417-DFF8-44E7-AF49-3729B2824E25}" srcOrd="0" destOrd="0" presId="urn:microsoft.com/office/officeart/2005/8/layout/hChevron3"/>
    <dgm:cxn modelId="{8F5BFD14-C869-408D-A45E-84DACAFA21A5}" type="presOf" srcId="{241E0344-2895-494F-B5C0-BA8CB645C1AD}" destId="{D199F8AB-4812-4836-A4EF-2B7F98BBA36A}" srcOrd="0" destOrd="0" presId="urn:microsoft.com/office/officeart/2005/8/layout/hChevron3"/>
    <dgm:cxn modelId="{C691B603-F533-4D98-8D52-988C27F283E3}" type="presParOf" srcId="{6907EDEE-752A-4F3A-9BE5-7E74446E3B81}" destId="{A2B5D417-DFF8-44E7-AF49-3729B2824E25}" srcOrd="0" destOrd="0" presId="urn:microsoft.com/office/officeart/2005/8/layout/hChevron3"/>
    <dgm:cxn modelId="{5691460C-D4D0-4175-B9E4-32D122C9DF3B}" type="presParOf" srcId="{6907EDEE-752A-4F3A-9BE5-7E74446E3B81}" destId="{01E75575-1C7E-4201-8A2C-BCBF35875350}" srcOrd="1" destOrd="0" presId="urn:microsoft.com/office/officeart/2005/8/layout/hChevron3"/>
    <dgm:cxn modelId="{31AA400A-228B-4487-8C75-CCE8A249AACD}" type="presParOf" srcId="{6907EDEE-752A-4F3A-9BE5-7E74446E3B81}" destId="{D199F8AB-4812-4836-A4EF-2B7F98BBA36A}" srcOrd="2" destOrd="0" presId="urn:microsoft.com/office/officeart/2005/8/layout/hChevron3"/>
    <dgm:cxn modelId="{1D7C277A-C84A-42F9-A0B9-0C91B66CD553}" type="presParOf" srcId="{6907EDEE-752A-4F3A-9BE5-7E74446E3B81}" destId="{0CC4C06A-106A-45AF-A591-1CE08040CFF6}" srcOrd="3" destOrd="0" presId="urn:microsoft.com/office/officeart/2005/8/layout/hChevron3"/>
    <dgm:cxn modelId="{8D9E35F2-3254-43E3-8F98-63B18883A54F}" type="presParOf" srcId="{6907EDEE-752A-4F3A-9BE5-7E74446E3B81}" destId="{F53910D4-5967-472E-98C8-A3D12A230DE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EC62C5-6F2A-4A1A-B29E-3CD3EB087E8C}" type="doc">
      <dgm:prSet loTypeId="urn:microsoft.com/office/officeart/2005/8/layout/hChevron3" loCatId="process" qsTypeId="urn:microsoft.com/office/officeart/2005/8/quickstyle/simple1" qsCatId="simple" csTypeId="urn:microsoft.com/office/officeart/2005/8/colors/accent3_5" csCatId="accent3" phldr="1"/>
      <dgm:spPr/>
    </dgm:pt>
    <dgm:pt modelId="{959EDFAF-2F03-45E5-B3FF-B9FDD21202A5}">
      <dgm:prSet phldrT="[文本]"/>
      <dgm:spPr/>
      <dgm:t>
        <a:bodyPr/>
        <a:lstStyle/>
        <a:p>
          <a:r>
            <a:rPr lang="zh-CN" altLang="en-US" dirty="0" smtClean="0"/>
            <a:t>初始化</a:t>
          </a:r>
          <a:endParaRPr lang="zh-CN" altLang="en-US" dirty="0"/>
        </a:p>
      </dgm:t>
    </dgm:pt>
    <dgm:pt modelId="{9F5674CC-B619-4901-BEF5-5B91F2AB625B}" type="parTrans" cxnId="{3CF79FBF-50AA-4E8C-9A94-EDAF34FAE407}">
      <dgm:prSet/>
      <dgm:spPr/>
      <dgm:t>
        <a:bodyPr/>
        <a:lstStyle/>
        <a:p>
          <a:endParaRPr lang="zh-CN" altLang="en-US"/>
        </a:p>
      </dgm:t>
    </dgm:pt>
    <dgm:pt modelId="{A0228332-FE6C-47EC-82E3-1CEC72B35A44}" type="sibTrans" cxnId="{3CF79FBF-50AA-4E8C-9A94-EDAF34FAE407}">
      <dgm:prSet/>
      <dgm:spPr/>
      <dgm:t>
        <a:bodyPr/>
        <a:lstStyle/>
        <a:p>
          <a:endParaRPr lang="zh-CN" altLang="en-US"/>
        </a:p>
      </dgm:t>
    </dgm:pt>
    <dgm:pt modelId="{241E0344-2895-494F-B5C0-BA8CB645C1AD}">
      <dgm:prSet phldrT="[文本]" custT="1"/>
      <dgm:spPr/>
      <dgm:t>
        <a:bodyPr/>
        <a:lstStyle/>
        <a:p>
          <a:r>
            <a:rPr lang="zh-CN" altLang="en-US" sz="1600" dirty="0" smtClean="0"/>
            <a:t>执行（“后台”，不影响其他任务）</a:t>
          </a:r>
          <a:endParaRPr lang="zh-CN" altLang="en-US" sz="1600" dirty="0"/>
        </a:p>
      </dgm:t>
    </dgm:pt>
    <dgm:pt modelId="{50EC42BC-1ADD-4134-B52F-935A4EFB99DF}" type="parTrans" cxnId="{3EFE7319-044F-41A9-960C-EEADE2B26A6E}">
      <dgm:prSet/>
      <dgm:spPr/>
      <dgm:t>
        <a:bodyPr/>
        <a:lstStyle/>
        <a:p>
          <a:endParaRPr lang="zh-CN" altLang="en-US"/>
        </a:p>
      </dgm:t>
    </dgm:pt>
    <dgm:pt modelId="{ACFBB0C1-5BD6-46CC-8F34-EAF106D78A81}" type="sibTrans" cxnId="{3EFE7319-044F-41A9-960C-EEADE2B26A6E}">
      <dgm:prSet/>
      <dgm:spPr/>
      <dgm:t>
        <a:bodyPr/>
        <a:lstStyle/>
        <a:p>
          <a:endParaRPr lang="zh-CN" altLang="en-US"/>
        </a:p>
      </dgm:t>
    </dgm:pt>
    <dgm:pt modelId="{73F0DC5F-0927-4E46-AF8D-6518927706F1}">
      <dgm:prSet phldrT="[文本]"/>
      <dgm:spPr/>
      <dgm:t>
        <a:bodyPr/>
        <a:lstStyle/>
        <a:p>
          <a:r>
            <a:rPr lang="zh-CN" altLang="en-US" dirty="0" smtClean="0"/>
            <a:t>后续</a:t>
          </a:r>
          <a:endParaRPr lang="zh-CN" altLang="en-US" dirty="0"/>
        </a:p>
      </dgm:t>
    </dgm:pt>
    <dgm:pt modelId="{12D895BA-CDFC-41AB-8274-57414CAD85D3}" type="parTrans" cxnId="{8148F635-E1DE-4698-97A1-7B8EA3D859AC}">
      <dgm:prSet/>
      <dgm:spPr/>
      <dgm:t>
        <a:bodyPr/>
        <a:lstStyle/>
        <a:p>
          <a:endParaRPr lang="zh-CN" altLang="en-US"/>
        </a:p>
      </dgm:t>
    </dgm:pt>
    <dgm:pt modelId="{4CC06913-C1CC-4395-A39A-92505DDED192}" type="sibTrans" cxnId="{8148F635-E1DE-4698-97A1-7B8EA3D859AC}">
      <dgm:prSet/>
      <dgm:spPr/>
      <dgm:t>
        <a:bodyPr/>
        <a:lstStyle/>
        <a:p>
          <a:endParaRPr lang="zh-CN" altLang="en-US"/>
        </a:p>
      </dgm:t>
    </dgm:pt>
    <dgm:pt modelId="{6907EDEE-752A-4F3A-9BE5-7E74446E3B81}" type="pres">
      <dgm:prSet presAssocID="{44EC62C5-6F2A-4A1A-B29E-3CD3EB087E8C}" presName="Name0" presStyleCnt="0">
        <dgm:presLayoutVars>
          <dgm:dir/>
          <dgm:resizeHandles val="exact"/>
        </dgm:presLayoutVars>
      </dgm:prSet>
      <dgm:spPr/>
    </dgm:pt>
    <dgm:pt modelId="{A2B5D417-DFF8-44E7-AF49-3729B2824E25}" type="pres">
      <dgm:prSet presAssocID="{959EDFAF-2F03-45E5-B3FF-B9FDD21202A5}" presName="parTxOnly" presStyleLbl="node1" presStyleIdx="0" presStyleCnt="3" custScaleX="68854" custLinFactY="-10126" custLinFactNeighborX="568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E75575-1C7E-4201-8A2C-BCBF35875350}" type="pres">
      <dgm:prSet presAssocID="{A0228332-FE6C-47EC-82E3-1CEC72B35A44}" presName="parSpace" presStyleCnt="0"/>
      <dgm:spPr/>
    </dgm:pt>
    <dgm:pt modelId="{D199F8AB-4812-4836-A4EF-2B7F98BBA36A}" type="pres">
      <dgm:prSet presAssocID="{241E0344-2895-494F-B5C0-BA8CB645C1AD}" presName="parTxOnly" presStyleLbl="node1" presStyleIdx="1" presStyleCnt="3" custScaleX="231085" custLinFactY="4615" custLinFactNeighborX="815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C4C06A-106A-45AF-A591-1CE08040CFF6}" type="pres">
      <dgm:prSet presAssocID="{ACFBB0C1-5BD6-46CC-8F34-EAF106D78A81}" presName="parSpace" presStyleCnt="0"/>
      <dgm:spPr/>
    </dgm:pt>
    <dgm:pt modelId="{F53910D4-5967-472E-98C8-A3D12A230DE2}" type="pres">
      <dgm:prSet presAssocID="{73F0DC5F-0927-4E46-AF8D-6518927706F1}" presName="parTxOnly" presStyleLbl="node1" presStyleIdx="2" presStyleCnt="3" custScaleX="99821" custScaleY="102145" custLinFactY="-12271" custLinFactNeighborX="37753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EDAA59-D6E6-4281-8623-C3D783CA38FA}" type="presOf" srcId="{73F0DC5F-0927-4E46-AF8D-6518927706F1}" destId="{F53910D4-5967-472E-98C8-A3D12A230DE2}" srcOrd="0" destOrd="0" presId="urn:microsoft.com/office/officeart/2005/8/layout/hChevron3"/>
    <dgm:cxn modelId="{8148F635-E1DE-4698-97A1-7B8EA3D859AC}" srcId="{44EC62C5-6F2A-4A1A-B29E-3CD3EB087E8C}" destId="{73F0DC5F-0927-4E46-AF8D-6518927706F1}" srcOrd="2" destOrd="0" parTransId="{12D895BA-CDFC-41AB-8274-57414CAD85D3}" sibTransId="{4CC06913-C1CC-4395-A39A-92505DDED192}"/>
    <dgm:cxn modelId="{3CF79FBF-50AA-4E8C-9A94-EDAF34FAE407}" srcId="{44EC62C5-6F2A-4A1A-B29E-3CD3EB087E8C}" destId="{959EDFAF-2F03-45E5-B3FF-B9FDD21202A5}" srcOrd="0" destOrd="0" parTransId="{9F5674CC-B619-4901-BEF5-5B91F2AB625B}" sibTransId="{A0228332-FE6C-47EC-82E3-1CEC72B35A44}"/>
    <dgm:cxn modelId="{D279EC29-77F9-4715-B642-2B9EEFDC04CF}" type="presOf" srcId="{44EC62C5-6F2A-4A1A-B29E-3CD3EB087E8C}" destId="{6907EDEE-752A-4F3A-9BE5-7E74446E3B81}" srcOrd="0" destOrd="0" presId="urn:microsoft.com/office/officeart/2005/8/layout/hChevron3"/>
    <dgm:cxn modelId="{3EFE7319-044F-41A9-960C-EEADE2B26A6E}" srcId="{44EC62C5-6F2A-4A1A-B29E-3CD3EB087E8C}" destId="{241E0344-2895-494F-B5C0-BA8CB645C1AD}" srcOrd="1" destOrd="0" parTransId="{50EC42BC-1ADD-4134-B52F-935A4EFB99DF}" sibTransId="{ACFBB0C1-5BD6-46CC-8F34-EAF106D78A81}"/>
    <dgm:cxn modelId="{D64BED73-CED9-4CA8-8AFB-F7CA1CF6338E}" type="presOf" srcId="{959EDFAF-2F03-45E5-B3FF-B9FDD21202A5}" destId="{A2B5D417-DFF8-44E7-AF49-3729B2824E25}" srcOrd="0" destOrd="0" presId="urn:microsoft.com/office/officeart/2005/8/layout/hChevron3"/>
    <dgm:cxn modelId="{8F5BFD14-C869-408D-A45E-84DACAFA21A5}" type="presOf" srcId="{241E0344-2895-494F-B5C0-BA8CB645C1AD}" destId="{D199F8AB-4812-4836-A4EF-2B7F98BBA36A}" srcOrd="0" destOrd="0" presId="urn:microsoft.com/office/officeart/2005/8/layout/hChevron3"/>
    <dgm:cxn modelId="{C691B603-F533-4D98-8D52-988C27F283E3}" type="presParOf" srcId="{6907EDEE-752A-4F3A-9BE5-7E74446E3B81}" destId="{A2B5D417-DFF8-44E7-AF49-3729B2824E25}" srcOrd="0" destOrd="0" presId="urn:microsoft.com/office/officeart/2005/8/layout/hChevron3"/>
    <dgm:cxn modelId="{5691460C-D4D0-4175-B9E4-32D122C9DF3B}" type="presParOf" srcId="{6907EDEE-752A-4F3A-9BE5-7E74446E3B81}" destId="{01E75575-1C7E-4201-8A2C-BCBF35875350}" srcOrd="1" destOrd="0" presId="urn:microsoft.com/office/officeart/2005/8/layout/hChevron3"/>
    <dgm:cxn modelId="{31AA400A-228B-4487-8C75-CCE8A249AACD}" type="presParOf" srcId="{6907EDEE-752A-4F3A-9BE5-7E74446E3B81}" destId="{D199F8AB-4812-4836-A4EF-2B7F98BBA36A}" srcOrd="2" destOrd="0" presId="urn:microsoft.com/office/officeart/2005/8/layout/hChevron3"/>
    <dgm:cxn modelId="{1D7C277A-C84A-42F9-A0B9-0C91B66CD553}" type="presParOf" srcId="{6907EDEE-752A-4F3A-9BE5-7E74446E3B81}" destId="{0CC4C06A-106A-45AF-A591-1CE08040CFF6}" srcOrd="3" destOrd="0" presId="urn:microsoft.com/office/officeart/2005/8/layout/hChevron3"/>
    <dgm:cxn modelId="{8D9E35F2-3254-43E3-8F98-63B18883A54F}" type="presParOf" srcId="{6907EDEE-752A-4F3A-9BE5-7E74446E3B81}" destId="{F53910D4-5967-472E-98C8-A3D12A230DE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D417-DFF8-44E7-AF49-3729B2824E25}">
      <dsp:nvSpPr>
        <dsp:cNvPr id="0" name=""/>
        <dsp:cNvSpPr/>
      </dsp:nvSpPr>
      <dsp:spPr>
        <a:xfrm>
          <a:off x="1422" y="410846"/>
          <a:ext cx="1154615" cy="670761"/>
        </a:xfrm>
        <a:prstGeom prst="homePlat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开始</a:t>
          </a:r>
          <a:r>
            <a:rPr lang="en-US" altLang="zh-CN" sz="1900" kern="1200" dirty="0" smtClean="0"/>
            <a:t>foo</a:t>
          </a:r>
          <a:endParaRPr lang="zh-CN" altLang="en-US" sz="1900" kern="1200" dirty="0"/>
        </a:p>
      </dsp:txBody>
      <dsp:txXfrm>
        <a:off x="1422" y="410846"/>
        <a:ext cx="986925" cy="670761"/>
      </dsp:txXfrm>
    </dsp:sp>
    <dsp:sp modelId="{D199F8AB-4812-4836-A4EF-2B7F98BBA36A}">
      <dsp:nvSpPr>
        <dsp:cNvPr id="0" name=""/>
        <dsp:cNvSpPr/>
      </dsp:nvSpPr>
      <dsp:spPr>
        <a:xfrm>
          <a:off x="820657" y="410846"/>
          <a:ext cx="3875072" cy="670761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等待完成（网络</a:t>
          </a:r>
          <a:r>
            <a:rPr lang="en-US" altLang="zh-CN" sz="1900" kern="1200" dirty="0" smtClean="0"/>
            <a:t>/</a:t>
          </a:r>
          <a:r>
            <a:rPr lang="zh-CN" altLang="en-US" sz="1900" kern="1200" dirty="0" smtClean="0"/>
            <a:t>存储</a:t>
          </a:r>
          <a:r>
            <a:rPr lang="en-US" altLang="zh-CN" sz="1900" kern="1200" dirty="0" smtClean="0"/>
            <a:t>/</a:t>
          </a:r>
          <a:r>
            <a:rPr lang="zh-CN" altLang="en-US" sz="1900" kern="1200" dirty="0" smtClean="0"/>
            <a:t>计算）</a:t>
          </a:r>
          <a:endParaRPr lang="zh-CN" altLang="en-US" sz="1900" kern="1200" dirty="0"/>
        </a:p>
      </dsp:txBody>
      <dsp:txXfrm>
        <a:off x="1156038" y="410846"/>
        <a:ext cx="3204311" cy="670761"/>
      </dsp:txXfrm>
    </dsp:sp>
    <dsp:sp modelId="{F53910D4-5967-472E-98C8-A3D12A230DE2}">
      <dsp:nvSpPr>
        <dsp:cNvPr id="0" name=""/>
        <dsp:cNvSpPr/>
      </dsp:nvSpPr>
      <dsp:spPr>
        <a:xfrm>
          <a:off x="4361772" y="403652"/>
          <a:ext cx="1673901" cy="685149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返回</a:t>
          </a:r>
          <a:endParaRPr lang="zh-CN" altLang="en-US" sz="1900" kern="1200" dirty="0"/>
        </a:p>
      </dsp:txBody>
      <dsp:txXfrm>
        <a:off x="4704347" y="403652"/>
        <a:ext cx="988752" cy="685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3129B-D232-4C05-879F-C9524FB33FBC}">
      <dsp:nvSpPr>
        <dsp:cNvPr id="0" name=""/>
        <dsp:cNvSpPr/>
      </dsp:nvSpPr>
      <dsp:spPr>
        <a:xfrm>
          <a:off x="120" y="161728"/>
          <a:ext cx="903788" cy="800379"/>
        </a:xfrm>
        <a:prstGeom prst="homePlat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CPU</a:t>
          </a:r>
          <a:endParaRPr lang="zh-CN" altLang="en-US" sz="1700" kern="1200" dirty="0"/>
        </a:p>
      </dsp:txBody>
      <dsp:txXfrm>
        <a:off x="120" y="161728"/>
        <a:ext cx="703693" cy="800379"/>
      </dsp:txXfrm>
    </dsp:sp>
    <dsp:sp modelId="{C0272ADF-1C4D-423E-B20B-09C7AD760B0E}">
      <dsp:nvSpPr>
        <dsp:cNvPr id="0" name=""/>
        <dsp:cNvSpPr/>
      </dsp:nvSpPr>
      <dsp:spPr>
        <a:xfrm>
          <a:off x="503719" y="161728"/>
          <a:ext cx="3336481" cy="800379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I/O</a:t>
          </a:r>
          <a:r>
            <a:rPr lang="zh-CN" altLang="en-US" sz="2000" kern="1200" dirty="0" smtClean="0"/>
            <a:t>（存储</a:t>
          </a:r>
          <a:r>
            <a:rPr lang="en-US" altLang="zh-CN" sz="2000" kern="1200" dirty="0" smtClean="0"/>
            <a:t>/</a:t>
          </a:r>
          <a:r>
            <a:rPr lang="zh-CN" altLang="en-US" sz="2000" kern="1200" dirty="0" smtClean="0"/>
            <a:t>网络）</a:t>
          </a:r>
          <a:endParaRPr lang="zh-CN" altLang="en-US" sz="2000" kern="1200" dirty="0"/>
        </a:p>
      </dsp:txBody>
      <dsp:txXfrm>
        <a:off x="903909" y="161728"/>
        <a:ext cx="2536102" cy="800379"/>
      </dsp:txXfrm>
    </dsp:sp>
    <dsp:sp modelId="{81A4A509-ED75-4482-B6D9-2E79C680112B}">
      <dsp:nvSpPr>
        <dsp:cNvPr id="0" name=""/>
        <dsp:cNvSpPr/>
      </dsp:nvSpPr>
      <dsp:spPr>
        <a:xfrm>
          <a:off x="3440010" y="161728"/>
          <a:ext cx="1302857" cy="800379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CPU</a:t>
          </a:r>
          <a:endParaRPr lang="zh-CN" altLang="en-US" sz="1700" kern="1200" dirty="0"/>
        </a:p>
      </dsp:txBody>
      <dsp:txXfrm>
        <a:off x="3840200" y="161728"/>
        <a:ext cx="502478" cy="800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C48CB-05B3-495C-8F37-1460D283219C}">
      <dsp:nvSpPr>
        <dsp:cNvPr id="0" name=""/>
        <dsp:cNvSpPr/>
      </dsp:nvSpPr>
      <dsp:spPr>
        <a:xfrm>
          <a:off x="536" y="31781"/>
          <a:ext cx="1083512" cy="961370"/>
        </a:xfrm>
        <a:prstGeom prst="homePlat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click</a:t>
          </a:r>
          <a:endParaRPr lang="zh-CN" altLang="en-US" sz="2400" kern="1200" dirty="0"/>
        </a:p>
      </dsp:txBody>
      <dsp:txXfrm>
        <a:off x="536" y="31781"/>
        <a:ext cx="843170" cy="961370"/>
      </dsp:txXfrm>
    </dsp:sp>
    <dsp:sp modelId="{1A43129B-D232-4C05-879F-C9524FB33FBC}">
      <dsp:nvSpPr>
        <dsp:cNvPr id="0" name=""/>
        <dsp:cNvSpPr/>
      </dsp:nvSpPr>
      <dsp:spPr>
        <a:xfrm>
          <a:off x="603363" y="31781"/>
          <a:ext cx="4716868" cy="961370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I/O</a:t>
          </a:r>
          <a:endParaRPr lang="zh-CN" altLang="en-US" kern="1200" dirty="0"/>
        </a:p>
      </dsp:txBody>
      <dsp:txXfrm>
        <a:off x="1084048" y="31781"/>
        <a:ext cx="3755498" cy="961370"/>
      </dsp:txXfrm>
    </dsp:sp>
    <dsp:sp modelId="{A52CA883-152A-48D9-8B46-D97363FEB230}">
      <dsp:nvSpPr>
        <dsp:cNvPr id="0" name=""/>
        <dsp:cNvSpPr/>
      </dsp:nvSpPr>
      <dsp:spPr>
        <a:xfrm>
          <a:off x="4839547" y="31781"/>
          <a:ext cx="1930504" cy="961370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Anotherclick</a:t>
          </a:r>
          <a:endParaRPr lang="zh-CN" altLang="en-US" sz="1800" kern="1200" dirty="0"/>
        </a:p>
      </dsp:txBody>
      <dsp:txXfrm>
        <a:off x="5320232" y="31781"/>
        <a:ext cx="969134" cy="961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D417-DFF8-44E7-AF49-3729B2824E25}">
      <dsp:nvSpPr>
        <dsp:cNvPr id="0" name=""/>
        <dsp:cNvSpPr/>
      </dsp:nvSpPr>
      <dsp:spPr>
        <a:xfrm>
          <a:off x="20472" y="87868"/>
          <a:ext cx="1154615" cy="670761"/>
        </a:xfrm>
        <a:prstGeom prst="homePlat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初始化</a:t>
          </a:r>
          <a:endParaRPr lang="zh-CN" altLang="en-US" sz="2200" kern="1200" dirty="0"/>
        </a:p>
      </dsp:txBody>
      <dsp:txXfrm>
        <a:off x="20472" y="87868"/>
        <a:ext cx="986925" cy="670761"/>
      </dsp:txXfrm>
    </dsp:sp>
    <dsp:sp modelId="{D199F8AB-4812-4836-A4EF-2B7F98BBA36A}">
      <dsp:nvSpPr>
        <dsp:cNvPr id="0" name=""/>
        <dsp:cNvSpPr/>
      </dsp:nvSpPr>
      <dsp:spPr>
        <a:xfrm>
          <a:off x="848014" y="1528267"/>
          <a:ext cx="3875072" cy="670761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执行（“后台”，不影响其他任务）</a:t>
          </a:r>
          <a:endParaRPr lang="zh-CN" altLang="en-US" sz="1600" kern="1200" dirty="0"/>
        </a:p>
      </dsp:txBody>
      <dsp:txXfrm>
        <a:off x="1183395" y="1528267"/>
        <a:ext cx="3204311" cy="670761"/>
      </dsp:txXfrm>
    </dsp:sp>
    <dsp:sp modelId="{F53910D4-5967-472E-98C8-A3D12A230DE2}">
      <dsp:nvSpPr>
        <dsp:cNvPr id="0" name=""/>
        <dsp:cNvSpPr/>
      </dsp:nvSpPr>
      <dsp:spPr>
        <a:xfrm>
          <a:off x="4361772" y="66286"/>
          <a:ext cx="1673901" cy="685149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后续</a:t>
          </a:r>
          <a:endParaRPr lang="zh-CN" altLang="en-US" sz="2200" kern="1200" dirty="0"/>
        </a:p>
      </dsp:txBody>
      <dsp:txXfrm>
        <a:off x="4704347" y="66286"/>
        <a:ext cx="988752" cy="6851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D417-DFF8-44E7-AF49-3729B2824E25}">
      <dsp:nvSpPr>
        <dsp:cNvPr id="0" name=""/>
        <dsp:cNvSpPr/>
      </dsp:nvSpPr>
      <dsp:spPr>
        <a:xfrm>
          <a:off x="16655" y="0"/>
          <a:ext cx="939345" cy="545702"/>
        </a:xfrm>
        <a:prstGeom prst="homePlat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初始化</a:t>
          </a:r>
          <a:endParaRPr lang="zh-CN" altLang="en-US" sz="1700" kern="1200" dirty="0"/>
        </a:p>
      </dsp:txBody>
      <dsp:txXfrm>
        <a:off x="16655" y="0"/>
        <a:ext cx="802920" cy="545702"/>
      </dsp:txXfrm>
    </dsp:sp>
    <dsp:sp modelId="{D199F8AB-4812-4836-A4EF-2B7F98BBA36A}">
      <dsp:nvSpPr>
        <dsp:cNvPr id="0" name=""/>
        <dsp:cNvSpPr/>
      </dsp:nvSpPr>
      <dsp:spPr>
        <a:xfrm>
          <a:off x="689908" y="1170438"/>
          <a:ext cx="3152592" cy="545702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执行（“后台”，不影响其他任务）</a:t>
          </a:r>
          <a:endParaRPr lang="zh-CN" altLang="en-US" sz="1600" kern="1200" dirty="0"/>
        </a:p>
      </dsp:txBody>
      <dsp:txXfrm>
        <a:off x="962759" y="1170438"/>
        <a:ext cx="2606890" cy="545702"/>
      </dsp:txXfrm>
    </dsp:sp>
    <dsp:sp modelId="{F53910D4-5967-472E-98C8-A3D12A230DE2}">
      <dsp:nvSpPr>
        <dsp:cNvPr id="0" name=""/>
        <dsp:cNvSpPr/>
      </dsp:nvSpPr>
      <dsp:spPr>
        <a:xfrm>
          <a:off x="3548550" y="0"/>
          <a:ext cx="1361814" cy="557407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后续</a:t>
          </a:r>
          <a:endParaRPr lang="zh-CN" altLang="en-US" sz="1700" kern="1200" dirty="0"/>
        </a:p>
      </dsp:txBody>
      <dsp:txXfrm>
        <a:off x="3827254" y="0"/>
        <a:ext cx="804407" cy="557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F838-A8DF-4B67-98BB-45C6500EFA13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FE1-D2AE-4D59-9C95-4046C011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9749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F838-A8DF-4B67-98BB-45C6500EFA13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FE1-D2AE-4D59-9C95-4046C011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526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F838-A8DF-4B67-98BB-45C6500EFA13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FE1-D2AE-4D59-9C95-4046C011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1060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F838-A8DF-4B67-98BB-45C6500EFA13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FE1-D2AE-4D59-9C95-4046C011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972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F838-A8DF-4B67-98BB-45C6500EFA13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FE1-D2AE-4D59-9C95-4046C011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979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F838-A8DF-4B67-98BB-45C6500EFA13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FE1-D2AE-4D59-9C95-4046C011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6298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F838-A8DF-4B67-98BB-45C6500EFA13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FE1-D2AE-4D59-9C95-4046C011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1854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F838-A8DF-4B67-98BB-45C6500EFA13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FE1-D2AE-4D59-9C95-4046C011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61444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F838-A8DF-4B67-98BB-45C6500EFA13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FE1-D2AE-4D59-9C95-4046C011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4550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F838-A8DF-4B67-98BB-45C6500EFA13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FE1-D2AE-4D59-9C95-4046C011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824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F838-A8DF-4B67-98BB-45C6500EFA13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FE1-D2AE-4D59-9C95-4046C011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2830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F838-A8DF-4B67-98BB-45C6500EFA13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FFE1-D2AE-4D59-9C95-4046C011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6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038380" y="1955304"/>
            <a:ext cx="8115235" cy="2304693"/>
            <a:chOff x="2038380" y="1955304"/>
            <a:chExt cx="8115235" cy="2304693"/>
          </a:xfrm>
        </p:grpSpPr>
        <p:sp>
          <p:nvSpPr>
            <p:cNvPr id="9" name="文本框 8"/>
            <p:cNvSpPr txBox="1"/>
            <p:nvPr/>
          </p:nvSpPr>
          <p:spPr>
            <a:xfrm>
              <a:off x="2038380" y="1955304"/>
              <a:ext cx="8115235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 smtClean="0">
                  <a:solidFill>
                    <a:schemeClr val="bg1"/>
                  </a:solidFill>
                  <a:latin typeface="Gotham" panose="02000604030000020004" pitchFamily="50" charset="0"/>
                  <a:ea typeface="Source Code Pro" panose="020B0509030403020204" pitchFamily="49" charset="0"/>
                </a:rPr>
                <a:t>Node.js</a:t>
              </a:r>
            </a:p>
            <a:p>
              <a:pPr algn="ctr"/>
              <a:r>
                <a:rPr lang="en-US" altLang="zh-CN" sz="4400" dirty="0" smtClean="0">
                  <a:solidFill>
                    <a:schemeClr val="bg1"/>
                  </a:solidFill>
                  <a:latin typeface="Gotham" panose="02000604030000020004" pitchFamily="50" charset="0"/>
                  <a:ea typeface="Source Code Pro" panose="020B0509030403020204" pitchFamily="49" charset="0"/>
                </a:rPr>
                <a:t>Asynchronous Programming</a:t>
              </a:r>
              <a:endParaRPr lang="zh-CN" altLang="en-US" sz="4400" dirty="0">
                <a:solidFill>
                  <a:schemeClr val="bg1"/>
                </a:solidFill>
                <a:latin typeface="Gotham" panose="02000604030000020004" pitchFamily="50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356662" y="3521333"/>
              <a:ext cx="1478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Gotham" panose="02000604030000020004" pitchFamily="50" charset="0"/>
                  <a:ea typeface="Source Code Pro" panose="020B0509030403020204" pitchFamily="49" charset="0"/>
                </a:rPr>
                <a:t>朱楚</a:t>
              </a:r>
              <a:r>
                <a:rPr lang="en-US" altLang="zh-CN" dirty="0" smtClean="0">
                  <a:solidFill>
                    <a:schemeClr val="bg1"/>
                  </a:solidFill>
                  <a:latin typeface="Gotham" panose="02000604030000020004" pitchFamily="50" charset="0"/>
                  <a:ea typeface="Source Code Pro" panose="020B0509030403020204" pitchFamily="49" charset="0"/>
                </a:rPr>
                <a:t>@MIAC</a:t>
              </a:r>
              <a:endParaRPr lang="zh-CN" altLang="en-US" dirty="0">
                <a:solidFill>
                  <a:schemeClr val="bg1"/>
                </a:solidFill>
                <a:latin typeface="Gotham" panose="02000604030000020004" pitchFamily="50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362206" y="3890665"/>
              <a:ext cx="1472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bg1"/>
                  </a:solidFill>
                  <a:latin typeface="Gotham" panose="02000604030000020004" pitchFamily="50" charset="0"/>
                  <a:ea typeface="Source Code Pro" panose="020B0509030403020204" pitchFamily="49" charset="0"/>
                </a:rPr>
                <a:t>2017/04/23</a:t>
              </a:r>
              <a:endParaRPr lang="zh-CN" altLang="en-US" dirty="0">
                <a:solidFill>
                  <a:schemeClr val="bg1"/>
                </a:solidFill>
                <a:latin typeface="Gotham" panose="02000604030000020004" pitchFamily="50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3" y="4375845"/>
            <a:ext cx="857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61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72424" y="296733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</a:rPr>
              <a:t>此处有演示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89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76482" y="2967335"/>
            <a:ext cx="4439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Async &amp; Sync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85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887975" y="81339"/>
            <a:ext cx="2416046" cy="877912"/>
            <a:chOff x="4637107" y="728960"/>
            <a:chExt cx="2416046" cy="877912"/>
          </a:xfrm>
        </p:grpSpPr>
        <p:sp>
          <p:nvSpPr>
            <p:cNvPr id="4" name="文本框 3"/>
            <p:cNvSpPr txBox="1"/>
            <p:nvPr/>
          </p:nvSpPr>
          <p:spPr>
            <a:xfrm>
              <a:off x="4637107" y="728960"/>
              <a:ext cx="2416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</a:rPr>
                <a:t>Sync Block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83358" y="120676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（同步阻塞）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4" y="1931840"/>
            <a:ext cx="3943350" cy="2247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46350" y="5233668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进行函数调用，完成后</a:t>
            </a:r>
            <a:r>
              <a:rPr lang="zh-CN" altLang="en-US" dirty="0">
                <a:solidFill>
                  <a:schemeClr val="bg1"/>
                </a:solidFill>
              </a:rPr>
              <a:t>才</a:t>
            </a:r>
            <a:r>
              <a:rPr lang="zh-CN" altLang="en-US" dirty="0" smtClean="0">
                <a:solidFill>
                  <a:schemeClr val="bg1"/>
                </a:solidFill>
              </a:rPr>
              <a:t>返回</a:t>
            </a: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298010423"/>
              </p:ext>
            </p:extLst>
          </p:nvPr>
        </p:nvGraphicFramePr>
        <p:xfrm>
          <a:off x="3078162" y="3866951"/>
          <a:ext cx="6035674" cy="149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矩形 11"/>
          <p:cNvSpPr/>
          <p:nvPr/>
        </p:nvSpPr>
        <p:spPr>
          <a:xfrm>
            <a:off x="5485094" y="5603000"/>
            <a:ext cx="122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符合直觉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777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23015" y="1462960"/>
            <a:ext cx="514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对于耗时高的任务，完成之前无法完成其他任务</a:t>
            </a:r>
          </a:p>
        </p:txBody>
      </p:sp>
      <p:sp>
        <p:nvSpPr>
          <p:cNvPr id="6" name="矩形 5"/>
          <p:cNvSpPr/>
          <p:nvPr/>
        </p:nvSpPr>
        <p:spPr>
          <a:xfrm>
            <a:off x="4980144" y="632670"/>
            <a:ext cx="2231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disadvantage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3015" y="2084817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· I/O</a:t>
            </a:r>
            <a:r>
              <a:rPr lang="zh-CN" altLang="en-US" dirty="0" smtClean="0">
                <a:solidFill>
                  <a:schemeClr val="bg1"/>
                </a:solidFill>
              </a:rPr>
              <a:t>型任务：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4175073234"/>
              </p:ext>
            </p:extLst>
          </p:nvPr>
        </p:nvGraphicFramePr>
        <p:xfrm>
          <a:off x="4980146" y="1707564"/>
          <a:ext cx="4742989" cy="1123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112925" y="3076005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在等待</a:t>
            </a:r>
            <a:r>
              <a:rPr lang="en-US" altLang="zh-CN" dirty="0" smtClean="0">
                <a:solidFill>
                  <a:schemeClr val="bg1"/>
                </a:solidFill>
              </a:rPr>
              <a:t>I/O</a:t>
            </a:r>
            <a:r>
              <a:rPr lang="zh-CN" altLang="en-US" dirty="0" smtClean="0">
                <a:solidFill>
                  <a:schemeClr val="bg1"/>
                </a:solidFill>
              </a:rPr>
              <a:t>过程中，无法完成其他事！</a:t>
            </a: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884728246"/>
              </p:ext>
            </p:extLst>
          </p:nvPr>
        </p:nvGraphicFramePr>
        <p:xfrm>
          <a:off x="2710706" y="3689941"/>
          <a:ext cx="6770588" cy="1024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右大括号 10"/>
          <p:cNvSpPr/>
          <p:nvPr/>
        </p:nvSpPr>
        <p:spPr>
          <a:xfrm rot="5400000">
            <a:off x="5387476" y="2937113"/>
            <a:ext cx="331500" cy="440024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27423" y="5374932"/>
            <a:ext cx="186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在此期间无响应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87975" y="81339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Sync Block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15700" y="270667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CPU</a:t>
            </a:r>
            <a:r>
              <a:rPr lang="zh-CN" altLang="en-US" dirty="0" smtClean="0">
                <a:solidFill>
                  <a:schemeClr val="bg1"/>
                </a:solidFill>
              </a:rPr>
              <a:t>占用较少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961114" y="3076005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→ </a:t>
            </a:r>
            <a:r>
              <a:rPr lang="en-US" altLang="zh-CN" dirty="0" smtClean="0">
                <a:solidFill>
                  <a:schemeClr val="bg1"/>
                </a:solidFill>
              </a:rPr>
              <a:t>CPU</a:t>
            </a:r>
            <a:r>
              <a:rPr lang="zh-CN" altLang="en-US" dirty="0" smtClean="0">
                <a:solidFill>
                  <a:schemeClr val="bg1"/>
                </a:solidFill>
              </a:rPr>
              <a:t>利用率低</a:t>
            </a:r>
          </a:p>
        </p:txBody>
      </p:sp>
    </p:spTree>
    <p:extLst>
      <p:ext uri="{BB962C8B-B14F-4D97-AF65-F5344CB8AC3E}">
        <p14:creationId xmlns:p14="http://schemas.microsoft.com/office/powerpoint/2010/main" val="4064097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Graphic spid="8" grpId="0">
        <p:bldAsOne/>
      </p:bldGraphic>
      <p:bldP spid="9" grpId="0"/>
      <p:bldGraphic spid="10" grpId="0">
        <p:bldAsOne/>
      </p:bldGraphic>
      <p:bldP spid="11" grpId="0" animBg="1"/>
      <p:bldP spid="12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94678" y="54290"/>
            <a:ext cx="3802644" cy="901572"/>
            <a:chOff x="3789920" y="728960"/>
            <a:chExt cx="3802644" cy="901572"/>
          </a:xfrm>
        </p:grpSpPr>
        <p:sp>
          <p:nvSpPr>
            <p:cNvPr id="5" name="文本框 4"/>
            <p:cNvSpPr txBox="1"/>
            <p:nvPr/>
          </p:nvSpPr>
          <p:spPr>
            <a:xfrm>
              <a:off x="3789920" y="728960"/>
              <a:ext cx="38026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</a:rPr>
                <a:t>Async Non-Block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957708" y="123042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异步非阻塞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926175" y="212496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任务细分成三部分：初始化、执行、后续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078163" y="2829161"/>
            <a:ext cx="6035674" cy="2323863"/>
            <a:chOff x="3144838" y="2829161"/>
            <a:chExt cx="6035674" cy="2323863"/>
          </a:xfrm>
        </p:grpSpPr>
        <p:grpSp>
          <p:nvGrpSpPr>
            <p:cNvPr id="18" name="组合 17"/>
            <p:cNvGrpSpPr/>
            <p:nvPr/>
          </p:nvGrpSpPr>
          <p:grpSpPr>
            <a:xfrm>
              <a:off x="3144838" y="2829161"/>
              <a:ext cx="6035674" cy="2323863"/>
              <a:chOff x="3078163" y="2505311"/>
              <a:chExt cx="6035674" cy="2323863"/>
            </a:xfrm>
          </p:grpSpPr>
          <p:graphicFrame>
            <p:nvGraphicFramePr>
              <p:cNvPr id="8" name="图示 7"/>
              <p:cNvGraphicFramePr/>
              <p:nvPr>
                <p:extLst>
                  <p:ext uri="{D42A27DB-BD31-4B8C-83A1-F6EECF244321}">
                    <p14:modId xmlns:p14="http://schemas.microsoft.com/office/powerpoint/2010/main" val="201650030"/>
                  </p:ext>
                </p:extLst>
              </p:nvPr>
            </p:nvGraphicFramePr>
            <p:xfrm>
              <a:off x="3078163" y="2505311"/>
              <a:ext cx="6035674" cy="23238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cxnSp>
            <p:nvCxnSpPr>
              <p:cNvPr id="14" name="直接箭头连接符 13"/>
              <p:cNvCxnSpPr/>
              <p:nvPr/>
            </p:nvCxnSpPr>
            <p:spPr>
              <a:xfrm>
                <a:off x="4086225" y="3305175"/>
                <a:ext cx="304800" cy="5715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6981825" y="3365359"/>
                <a:ext cx="390525" cy="54292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4582756" y="3069013"/>
              <a:ext cx="2569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···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中间可进行其他任务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···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579927" y="520821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异步</a:t>
            </a:r>
            <a:r>
              <a:rPr lang="zh-CN" altLang="en-US" dirty="0" smtClean="0">
                <a:solidFill>
                  <a:schemeClr val="bg1"/>
                </a:solidFill>
              </a:rPr>
              <a:t>函数开始一个任务即返回（而不是完成后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26392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94678" y="54290"/>
            <a:ext cx="3802644" cy="901572"/>
            <a:chOff x="3789920" y="728960"/>
            <a:chExt cx="3802644" cy="901572"/>
          </a:xfrm>
        </p:grpSpPr>
        <p:sp>
          <p:nvSpPr>
            <p:cNvPr id="5" name="文本框 4"/>
            <p:cNvSpPr txBox="1"/>
            <p:nvPr/>
          </p:nvSpPr>
          <p:spPr>
            <a:xfrm>
              <a:off x="3789920" y="728960"/>
              <a:ext cx="38026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</a:rPr>
                <a:t>Async Non-Block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957708" y="123042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异步非阻塞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78069" y="2020234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Why?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14902" y="2690198"/>
            <a:ext cx="356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I/O is expensive !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90024" y="3423160"/>
            <a:ext cx="721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→ 异步让我们可以在开始</a:t>
            </a:r>
            <a:r>
              <a:rPr lang="en-US" altLang="zh-CN" dirty="0" smtClean="0">
                <a:solidFill>
                  <a:schemeClr val="bg1"/>
                </a:solidFill>
              </a:rPr>
              <a:t>I/O</a:t>
            </a:r>
            <a:r>
              <a:rPr lang="zh-CN" altLang="en-US" dirty="0" smtClean="0">
                <a:solidFill>
                  <a:schemeClr val="bg1"/>
                </a:solidFill>
              </a:rPr>
              <a:t>任务之后，开始其他任务而不用等待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90024" y="3792492"/>
            <a:ext cx="721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→ 在</a:t>
            </a:r>
            <a:r>
              <a:rPr lang="en-US" altLang="zh-CN" dirty="0" smtClean="0">
                <a:solidFill>
                  <a:schemeClr val="bg1"/>
                </a:solidFill>
              </a:rPr>
              <a:t>I/O</a:t>
            </a:r>
            <a:r>
              <a:rPr lang="zh-CN" altLang="en-US" dirty="0" smtClean="0">
                <a:solidFill>
                  <a:schemeClr val="bg1"/>
                </a:solidFill>
              </a:rPr>
              <a:t>任务结束后得到通知，进行后续处理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47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452688" y="1081935"/>
            <a:ext cx="7286625" cy="3314690"/>
            <a:chOff x="1743075" y="1238254"/>
            <a:chExt cx="7286625" cy="3314690"/>
          </a:xfrm>
        </p:grpSpPr>
        <p:sp>
          <p:nvSpPr>
            <p:cNvPr id="4" name="流程图: 可选过程 3"/>
            <p:cNvSpPr/>
            <p:nvPr/>
          </p:nvSpPr>
          <p:spPr>
            <a:xfrm>
              <a:off x="1743075" y="2514600"/>
              <a:ext cx="1276350" cy="733425"/>
            </a:xfrm>
            <a:prstGeom prst="flowChartAlternateProcess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A-start</a:t>
              </a:r>
              <a:endParaRPr lang="zh-CN" altLang="en-US" dirty="0"/>
            </a:p>
          </p:txBody>
        </p:sp>
        <p:sp>
          <p:nvSpPr>
            <p:cNvPr id="5" name="流程图: 可选过程 4"/>
            <p:cNvSpPr/>
            <p:nvPr/>
          </p:nvSpPr>
          <p:spPr>
            <a:xfrm>
              <a:off x="3190873" y="2514598"/>
              <a:ext cx="1276350" cy="733425"/>
            </a:xfrm>
            <a:prstGeom prst="flowChartAlternateProcess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B-start</a:t>
              </a:r>
              <a:endParaRPr lang="zh-CN" altLang="en-US" dirty="0"/>
            </a:p>
          </p:txBody>
        </p:sp>
        <p:sp>
          <p:nvSpPr>
            <p:cNvPr id="6" name="流程图: 可选过程 5"/>
            <p:cNvSpPr/>
            <p:nvPr/>
          </p:nvSpPr>
          <p:spPr>
            <a:xfrm>
              <a:off x="6324600" y="2514599"/>
              <a:ext cx="1276350" cy="733425"/>
            </a:xfrm>
            <a:prstGeom prst="flowChartAlternateProcess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B-done</a:t>
              </a:r>
              <a:endParaRPr lang="zh-CN" altLang="en-US" dirty="0"/>
            </a:p>
          </p:txBody>
        </p:sp>
        <p:sp>
          <p:nvSpPr>
            <p:cNvPr id="7" name="流程图: 可选过程 6"/>
            <p:cNvSpPr/>
            <p:nvPr/>
          </p:nvSpPr>
          <p:spPr>
            <a:xfrm>
              <a:off x="7753350" y="2514598"/>
              <a:ext cx="1276350" cy="733425"/>
            </a:xfrm>
            <a:prstGeom prst="flowChartAlternateProcess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B-done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943225" y="3248022"/>
              <a:ext cx="304800" cy="57150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流程图: 可选过程 8"/>
            <p:cNvSpPr/>
            <p:nvPr/>
          </p:nvSpPr>
          <p:spPr>
            <a:xfrm>
              <a:off x="3171824" y="3819519"/>
              <a:ext cx="3057525" cy="733425"/>
            </a:xfrm>
            <a:prstGeom prst="flowChartAlternateProcess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A-processing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6153148" y="3248021"/>
              <a:ext cx="1619254" cy="57149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流程图: 可选过程 11"/>
            <p:cNvSpPr/>
            <p:nvPr/>
          </p:nvSpPr>
          <p:spPr>
            <a:xfrm>
              <a:off x="4700586" y="1238254"/>
              <a:ext cx="1571626" cy="733425"/>
            </a:xfrm>
            <a:prstGeom prst="flowChartAlternateProcess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B-processing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6186485" y="1957389"/>
              <a:ext cx="304800" cy="57150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4467225" y="1943100"/>
              <a:ext cx="304800" cy="57149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流程图: 可选过程 16"/>
          <p:cNvSpPr/>
          <p:nvPr/>
        </p:nvSpPr>
        <p:spPr>
          <a:xfrm>
            <a:off x="1562100" y="2001099"/>
            <a:ext cx="9067800" cy="1476362"/>
          </a:xfrm>
          <a:prstGeom prst="flowChartAlternateProcess">
            <a:avLst/>
          </a:prstGeom>
          <a:noFill/>
          <a:ln w="381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09625" y="3244105"/>
            <a:ext cx="1057275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817" y="4753803"/>
            <a:ext cx="731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程序员视角：只需开始任务、并给定完成任务后应回调</a:t>
            </a:r>
            <a:r>
              <a:rPr lang="en-US" altLang="zh-CN" dirty="0" smtClean="0">
                <a:solidFill>
                  <a:schemeClr val="bg1"/>
                </a:solidFill>
              </a:rPr>
              <a:t>(callback)</a:t>
            </a:r>
            <a:r>
              <a:rPr lang="zh-CN" altLang="en-US" dirty="0" smtClean="0">
                <a:solidFill>
                  <a:schemeClr val="bg1"/>
                </a:solidFill>
              </a:rPr>
              <a:t>的函数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而无需考虑该函数什么时候被调用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52688" y="5434146"/>
            <a:ext cx="731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优势：并发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94678" y="54290"/>
            <a:ext cx="3802644" cy="901572"/>
            <a:chOff x="3789920" y="728960"/>
            <a:chExt cx="3802644" cy="901572"/>
          </a:xfrm>
        </p:grpSpPr>
        <p:sp>
          <p:nvSpPr>
            <p:cNvPr id="21" name="文本框 20"/>
            <p:cNvSpPr txBox="1"/>
            <p:nvPr/>
          </p:nvSpPr>
          <p:spPr>
            <a:xfrm>
              <a:off x="3789920" y="728960"/>
              <a:ext cx="38026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</a:rPr>
                <a:t>Async Non-Block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957708" y="123042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异步非阻塞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415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5" y="2720542"/>
            <a:ext cx="3171825" cy="109537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194678" y="54290"/>
            <a:ext cx="3802644" cy="901572"/>
            <a:chOff x="3789920" y="728960"/>
            <a:chExt cx="3802644" cy="901572"/>
          </a:xfrm>
        </p:grpSpPr>
        <p:sp>
          <p:nvSpPr>
            <p:cNvPr id="6" name="文本框 5"/>
            <p:cNvSpPr txBox="1"/>
            <p:nvPr/>
          </p:nvSpPr>
          <p:spPr>
            <a:xfrm>
              <a:off x="3789920" y="728960"/>
              <a:ext cx="38026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</a:rPr>
                <a:t>Async Non-Block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957708" y="123042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异步非阻塞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284720" y="1272088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Examples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863" y="3947925"/>
            <a:ext cx="5248275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88" y="2366775"/>
            <a:ext cx="6067425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6989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74656" y="2367171"/>
            <a:ext cx="72426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Event Loop</a:t>
            </a:r>
            <a:endParaRPr lang="en-US" altLang="zh-CN" sz="44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Event-Driven Programming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24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unoob.com/wp-content/uploads/2015/09/event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228849"/>
            <a:ext cx="59626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3030095" y="5367830"/>
            <a:ext cx="638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· Node</a:t>
            </a:r>
            <a:r>
              <a:rPr lang="zh-CN" altLang="en-US" dirty="0" smtClean="0">
                <a:solidFill>
                  <a:schemeClr val="bg1"/>
                </a:solidFill>
              </a:rPr>
              <a:t>在事件队列中不断取最前的一个事件进行处理</a:t>
            </a:r>
            <a:r>
              <a:rPr lang="en-US" altLang="zh-CN" dirty="0" smtClean="0">
                <a:solidFill>
                  <a:schemeClr val="bg1"/>
                </a:solidFill>
              </a:rPr>
              <a:t>——FIFO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30095" y="5737162"/>
            <a:ext cx="62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整个生命周期被分割成许多</a:t>
            </a:r>
            <a:r>
              <a:rPr lang="en-US" altLang="zh-CN" dirty="0" smtClean="0">
                <a:solidFill>
                  <a:schemeClr val="bg1"/>
                </a:solidFill>
              </a:rPr>
              <a:t>event</a:t>
            </a:r>
            <a:r>
              <a:rPr lang="zh-CN" altLang="en-US" dirty="0" smtClean="0">
                <a:solidFill>
                  <a:schemeClr val="bg1"/>
                </a:solidFill>
              </a:rPr>
              <a:t>，在没有</a:t>
            </a:r>
            <a:r>
              <a:rPr lang="en-US" altLang="zh-CN" dirty="0" smtClean="0">
                <a:solidFill>
                  <a:schemeClr val="bg1"/>
                </a:solidFill>
              </a:rPr>
              <a:t>event</a:t>
            </a:r>
            <a:r>
              <a:rPr lang="zh-CN" altLang="en-US" dirty="0" smtClean="0">
                <a:solidFill>
                  <a:schemeClr val="bg1"/>
                </a:solidFill>
              </a:rPr>
              <a:t>时程序结束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95479" y="4736975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Node </a:t>
            </a:r>
            <a:r>
              <a:rPr lang="zh-CN" altLang="en-US" dirty="0" smtClean="0">
                <a:solidFill>
                  <a:schemeClr val="bg1"/>
                </a:solidFill>
              </a:rPr>
              <a:t>中采用的单线程异步解决方案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079262" y="415636"/>
            <a:ext cx="4033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Event Loop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Event-Driven Programming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15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Outline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943006" y="2174975"/>
            <a:ext cx="4305988" cy="3136700"/>
            <a:chOff x="3524249" y="1914525"/>
            <a:chExt cx="4305988" cy="3136700"/>
          </a:xfrm>
        </p:grpSpPr>
        <p:sp>
          <p:nvSpPr>
            <p:cNvPr id="5" name="文本框 4"/>
            <p:cNvSpPr txBox="1"/>
            <p:nvPr/>
          </p:nvSpPr>
          <p:spPr>
            <a:xfrm>
              <a:off x="3524250" y="1914525"/>
              <a:ext cx="17315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0. 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Node.js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24250" y="2437745"/>
              <a:ext cx="4305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1. 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Async(</a:t>
              </a:r>
              <a:r>
                <a:rPr lang="zh-CN" altLang="en-US" sz="2800" dirty="0" smtClean="0">
                  <a:solidFill>
                    <a:schemeClr val="bg1"/>
                  </a:solidFill>
                </a:rPr>
                <a:t>异步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)&amp;Sync(</a:t>
              </a:r>
              <a:r>
                <a:rPr lang="zh-CN" altLang="en-US" sz="2800" dirty="0" smtClean="0">
                  <a:solidFill>
                    <a:schemeClr val="bg1"/>
                  </a:solidFill>
                </a:rPr>
                <a:t>同步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)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24250" y="2960965"/>
              <a:ext cx="2539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2. 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Callback Hell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24250" y="3484185"/>
              <a:ext cx="18069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3. 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Promise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24249" y="4004785"/>
              <a:ext cx="3482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4. 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Generator Solution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24249" y="4528005"/>
              <a:ext cx="4152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4. 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Async &amp; Await Solution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5551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9262" y="415636"/>
            <a:ext cx="4033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Event Loop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Event-Driven Programming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63" y="2635106"/>
            <a:ext cx="4067175" cy="1495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9316" y="2028952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Example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430132" y="3666836"/>
            <a:ext cx="655782" cy="87745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58023" y="4544291"/>
            <a:ext cx="2146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Event Handler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33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9262" y="415636"/>
            <a:ext cx="4033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Event Loop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Event-Driven Programming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9316" y="2028952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Example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58023" y="4544291"/>
            <a:ext cx="2146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Event Handler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2609850"/>
            <a:ext cx="4219575" cy="16383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6430132" y="3666836"/>
            <a:ext cx="655782" cy="87745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282514" y="4248150"/>
            <a:ext cx="277777" cy="88726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66674" y="5139612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Fire an event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04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9262" y="415636"/>
            <a:ext cx="4033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Event Loop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Event-Driven Programming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0225" y="2467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单</a:t>
            </a:r>
            <a:r>
              <a:rPr lang="zh-CN" altLang="en-US" dirty="0" smtClean="0">
                <a:solidFill>
                  <a:schemeClr val="bg1"/>
                </a:solidFill>
              </a:rPr>
              <a:t>线程：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036" y="4743781"/>
            <a:ext cx="6001146" cy="8033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932" y="2405187"/>
            <a:ext cx="65722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02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53852" y="2921169"/>
            <a:ext cx="4684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</a:rPr>
              <a:t>Callback Hell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79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12" y="1723879"/>
            <a:ext cx="4600575" cy="2505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51773" y="0"/>
            <a:ext cx="34884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Callback Hell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07979" y="1240427"/>
            <a:ext cx="497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General form of an Async function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7577257" y="2043768"/>
            <a:ext cx="262971" cy="254540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15" y="4589173"/>
            <a:ext cx="5610225" cy="1638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924" y="5151148"/>
            <a:ext cx="2724150" cy="514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2723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85255" y="1240427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But…In serial async call 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51773" y="0"/>
            <a:ext cx="34884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Callback Hell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8886825" y="3646054"/>
            <a:ext cx="672811" cy="52647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829697" y="3678457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Hell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2943225"/>
            <a:ext cx="2171700" cy="9715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49335" y="380370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Wrong!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1775691"/>
            <a:ext cx="55816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52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7281" y="3044280"/>
            <a:ext cx="1877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优雅？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3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88404" y="3044280"/>
            <a:ext cx="28151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Promise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05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0531" y="0"/>
            <a:ext cx="2250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Promise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76682" y="1557898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·</a:t>
            </a:r>
            <a:r>
              <a:rPr lang="en-US" altLang="zh-CN" dirty="0" smtClean="0">
                <a:solidFill>
                  <a:schemeClr val="bg1"/>
                </a:solidFill>
              </a:rPr>
              <a:t> Promise</a:t>
            </a:r>
            <a:r>
              <a:rPr lang="zh-CN" altLang="en-US" dirty="0" smtClean="0">
                <a:solidFill>
                  <a:schemeClr val="bg1"/>
                </a:solidFill>
              </a:rPr>
              <a:t>代表一个异步任务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6682" y="192723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·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三种状态：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Pending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Fulfilled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Rejected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分别代表正在进行、成功、失败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92993" y="303522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·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创建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470" y="3035226"/>
            <a:ext cx="57721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06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0531" y="0"/>
            <a:ext cx="2250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Promise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06536" y="2612202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·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顺序执行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62" y="2612202"/>
            <a:ext cx="2847975" cy="16192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06536" y="4413293"/>
            <a:ext cx="340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→ 解决了</a:t>
            </a:r>
            <a:r>
              <a:rPr lang="en-US" altLang="zh-CN" sz="2400" dirty="0" smtClean="0">
                <a:solidFill>
                  <a:schemeClr val="bg1"/>
                </a:solidFill>
              </a:rPr>
              <a:t>callback hell</a:t>
            </a:r>
            <a:r>
              <a:rPr lang="zh-CN" altLang="en-US" sz="2400" dirty="0" smtClean="0">
                <a:solidFill>
                  <a:schemeClr val="bg1"/>
                </a:solidFill>
              </a:rPr>
              <a:t>！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48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15841" y="2967335"/>
            <a:ext cx="2560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Node.js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27691" y="2332703"/>
            <a:ext cx="61366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原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生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语法</a:t>
            </a:r>
            <a:endParaRPr lang="en-US" altLang="zh-CN" sz="4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4000" b="1" dirty="0" smtClean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altLang="zh-CN" sz="4000" b="1" dirty="0" smtClean="0">
                <a:solidFill>
                  <a:schemeClr val="bg1"/>
                </a:solidFill>
              </a:rPr>
              <a:t>Node Runtime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提供的模块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85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16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0531" y="0"/>
            <a:ext cx="2250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Promise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6" y="2641103"/>
            <a:ext cx="4581525" cy="1800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5" y="769441"/>
            <a:ext cx="2486025" cy="5543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084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70531" y="0"/>
            <a:ext cx="2250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Promise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0148" y="769441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Error Handling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92848" y="4953614"/>
            <a:ext cx="2781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· 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无法通过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try-catch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捕捉错误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9360" y="5292168"/>
            <a:ext cx="20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· 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通过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catch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方法捕捉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48" y="1532888"/>
            <a:ext cx="4006304" cy="333438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09360" y="5623147"/>
            <a:ext cx="4079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· 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错误发生时，跳过遇到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catch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前的所有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then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79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.im.guokr.com/zYHWCv7gclWD1tQ-3f5fU8rijeD96Vx4gw7A3OCdknihAAAAuwAAAEp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2538412"/>
            <a:ext cx="15335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165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35133" y="3044280"/>
            <a:ext cx="3321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Generator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4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24758" y="0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Generator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846" y="2039120"/>
            <a:ext cx="2874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</a:rPr>
              <a:t>一种特殊的函数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3845" y="2562340"/>
            <a:ext cx="488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</a:rPr>
              <a:t>通过</a:t>
            </a:r>
            <a:r>
              <a:rPr lang="en-US" altLang="zh-CN" sz="2800" dirty="0" smtClean="0">
                <a:solidFill>
                  <a:schemeClr val="bg1"/>
                </a:solidFill>
              </a:rPr>
              <a:t>yield</a:t>
            </a:r>
            <a:r>
              <a:rPr lang="zh-CN" altLang="en-US" sz="2800" dirty="0" smtClean="0">
                <a:solidFill>
                  <a:schemeClr val="bg1"/>
                </a:solidFill>
              </a:rPr>
              <a:t>与</a:t>
            </a:r>
            <a:r>
              <a:rPr lang="en-US" altLang="zh-CN" sz="2800" dirty="0" smtClean="0">
                <a:solidFill>
                  <a:schemeClr val="bg1"/>
                </a:solidFill>
              </a:rPr>
              <a:t>return</a:t>
            </a:r>
            <a:r>
              <a:rPr lang="zh-CN" altLang="en-US" sz="2800" dirty="0" smtClean="0">
                <a:solidFill>
                  <a:schemeClr val="bg1"/>
                </a:solidFill>
              </a:rPr>
              <a:t>均可返回值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73845" y="3085560"/>
            <a:ext cx="7544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</a:rPr>
              <a:t>使用</a:t>
            </a:r>
            <a:r>
              <a:rPr lang="en-US" altLang="zh-CN" sz="2800" dirty="0" smtClean="0">
                <a:solidFill>
                  <a:schemeClr val="bg1"/>
                </a:solidFill>
              </a:rPr>
              <a:t>yield</a:t>
            </a:r>
            <a:r>
              <a:rPr lang="zh-CN" altLang="en-US" sz="2800" dirty="0" smtClean="0">
                <a:solidFill>
                  <a:schemeClr val="bg1"/>
                </a:solidFill>
              </a:rPr>
              <a:t>时，函数在当前运行位置暂停并返回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20889" y="360878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→可以在暂停位置继续运行！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20889" y="413370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→可以返回多次！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247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8" y="1666875"/>
            <a:ext cx="5038725" cy="35242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4430682" y="1280160"/>
            <a:ext cx="166255" cy="38671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1" idx="3"/>
          </p:cNvCxnSpPr>
          <p:nvPr/>
        </p:nvCxnSpPr>
        <p:spPr>
          <a:xfrm flipV="1">
            <a:off x="2989334" y="4591991"/>
            <a:ext cx="587304" cy="13746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24376" y="4267795"/>
            <a:ext cx="156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每次</a:t>
            </a:r>
            <a:r>
              <a:rPr lang="en-US" altLang="zh-CN" dirty="0" smtClean="0">
                <a:solidFill>
                  <a:schemeClr val="bg1"/>
                </a:solidFill>
              </a:rPr>
              <a:t>next</a:t>
            </a:r>
            <a:r>
              <a:rPr lang="zh-CN" altLang="en-US" dirty="0" smtClean="0">
                <a:solidFill>
                  <a:schemeClr val="bg1"/>
                </a:solidFill>
              </a:rPr>
              <a:t>：运行直到遇到</a:t>
            </a:r>
            <a:r>
              <a:rPr lang="en-US" altLang="zh-CN" dirty="0" smtClean="0">
                <a:solidFill>
                  <a:schemeClr val="bg1"/>
                </a:solidFill>
              </a:rPr>
              <a:t>return/yield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24758" y="0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Generator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92230" y="1092794"/>
            <a:ext cx="333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Generator function: syntax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60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24758" y="0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Generator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060171" y="1812177"/>
            <a:ext cx="8071658" cy="3233647"/>
            <a:chOff x="2660073" y="2709946"/>
            <a:chExt cx="8071658" cy="3233647"/>
          </a:xfrm>
        </p:grpSpPr>
        <p:sp>
          <p:nvSpPr>
            <p:cNvPr id="4" name="圆角矩形 3"/>
            <p:cNvSpPr/>
            <p:nvPr/>
          </p:nvSpPr>
          <p:spPr>
            <a:xfrm>
              <a:off x="2660073" y="2709948"/>
              <a:ext cx="1163782" cy="897775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Section1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47023" y="2709947"/>
              <a:ext cx="1155469" cy="897775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Section2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3"/>
              <a:endCxn id="6" idx="1"/>
            </p:cNvCxnSpPr>
            <p:nvPr/>
          </p:nvCxnSpPr>
          <p:spPr>
            <a:xfrm flipV="1">
              <a:off x="3823855" y="3158835"/>
              <a:ext cx="523168" cy="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6025660" y="2709947"/>
              <a:ext cx="1155469" cy="897775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Section3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6" idx="3"/>
              <a:endCxn id="11" idx="1"/>
            </p:cNvCxnSpPr>
            <p:nvPr/>
          </p:nvCxnSpPr>
          <p:spPr>
            <a:xfrm>
              <a:off x="5502492" y="3158835"/>
              <a:ext cx="523168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8156711" y="2709946"/>
              <a:ext cx="1178482" cy="897775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SectionN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389035" y="2835667"/>
              <a:ext cx="5597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bg1"/>
                  </a:solidFill>
                </a:rPr>
                <a:t>…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直接箭头连接符 17"/>
            <p:cNvCxnSpPr>
              <a:stCxn id="16" idx="3"/>
              <a:endCxn id="21" idx="1"/>
            </p:cNvCxnSpPr>
            <p:nvPr/>
          </p:nvCxnSpPr>
          <p:spPr>
            <a:xfrm flipV="1">
              <a:off x="9335193" y="3158832"/>
              <a:ext cx="500155" cy="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9835348" y="2934389"/>
              <a:ext cx="896383" cy="448886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return;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>
              <a:stCxn id="4" idx="3"/>
              <a:endCxn id="32" idx="0"/>
            </p:cNvCxnSpPr>
            <p:nvPr/>
          </p:nvCxnSpPr>
          <p:spPr>
            <a:xfrm>
              <a:off x="3823855" y="3158836"/>
              <a:ext cx="260749" cy="1512913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圆角矩形 31"/>
            <p:cNvSpPr/>
            <p:nvPr/>
          </p:nvSpPr>
          <p:spPr>
            <a:xfrm>
              <a:off x="3636412" y="4671749"/>
              <a:ext cx="896383" cy="448886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yield;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stCxn id="6" idx="3"/>
              <a:endCxn id="36" idx="0"/>
            </p:cNvCxnSpPr>
            <p:nvPr/>
          </p:nvCxnSpPr>
          <p:spPr>
            <a:xfrm>
              <a:off x="5502492" y="3158835"/>
              <a:ext cx="261584" cy="149628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5315884" y="4655124"/>
              <a:ext cx="896383" cy="448886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yield;</a:t>
              </a:r>
              <a:endParaRPr lang="zh-CN" altLang="en-US" dirty="0"/>
            </a:p>
          </p:txBody>
        </p:sp>
        <p:cxnSp>
          <p:nvCxnSpPr>
            <p:cNvPr id="40" name="直接箭头连接符 39"/>
            <p:cNvCxnSpPr>
              <a:stCxn id="11" idx="3"/>
              <a:endCxn id="41" idx="0"/>
            </p:cNvCxnSpPr>
            <p:nvPr/>
          </p:nvCxnSpPr>
          <p:spPr>
            <a:xfrm>
              <a:off x="7181129" y="3158835"/>
              <a:ext cx="319484" cy="149628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圆角矩形 40"/>
            <p:cNvSpPr/>
            <p:nvPr/>
          </p:nvSpPr>
          <p:spPr>
            <a:xfrm>
              <a:off x="7052421" y="4655124"/>
              <a:ext cx="896383" cy="448886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yield;</a:t>
              </a:r>
              <a:endParaRPr lang="zh-CN" altLang="en-US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4265718" y="5494707"/>
              <a:ext cx="1318078" cy="448886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next/throw</a:t>
              </a:r>
              <a:endParaRPr lang="zh-CN" altLang="en-US" dirty="0"/>
            </a:p>
          </p:txBody>
        </p:sp>
        <p:cxnSp>
          <p:nvCxnSpPr>
            <p:cNvPr id="49" name="直接箭头连接符 48"/>
            <p:cNvCxnSpPr>
              <a:stCxn id="48" idx="0"/>
              <a:endCxn id="6" idx="2"/>
            </p:cNvCxnSpPr>
            <p:nvPr/>
          </p:nvCxnSpPr>
          <p:spPr>
            <a:xfrm flipV="1">
              <a:off x="4924757" y="3607722"/>
              <a:ext cx="1" cy="1886985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圆角矩形 54"/>
            <p:cNvSpPr/>
            <p:nvPr/>
          </p:nvSpPr>
          <p:spPr>
            <a:xfrm>
              <a:off x="5944355" y="5494707"/>
              <a:ext cx="1318078" cy="448886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next/throw</a:t>
              </a:r>
              <a:endParaRPr lang="zh-CN" altLang="en-US" dirty="0"/>
            </a:p>
          </p:txBody>
        </p:sp>
        <p:cxnSp>
          <p:nvCxnSpPr>
            <p:cNvPr id="56" name="直接箭头连接符 55"/>
            <p:cNvCxnSpPr>
              <a:stCxn id="55" idx="0"/>
              <a:endCxn id="11" idx="2"/>
            </p:cNvCxnSpPr>
            <p:nvPr/>
          </p:nvCxnSpPr>
          <p:spPr>
            <a:xfrm flipV="1">
              <a:off x="6603394" y="3607722"/>
              <a:ext cx="1" cy="1886985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圆角矩形 58"/>
            <p:cNvSpPr/>
            <p:nvPr/>
          </p:nvSpPr>
          <p:spPr>
            <a:xfrm>
              <a:off x="8086913" y="5494707"/>
              <a:ext cx="1318078" cy="448886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next/throw</a:t>
              </a:r>
              <a:endParaRPr lang="zh-CN" altLang="en-US" dirty="0"/>
            </a:p>
          </p:txBody>
        </p:sp>
        <p:cxnSp>
          <p:nvCxnSpPr>
            <p:cNvPr id="60" name="直接箭头连接符 59"/>
            <p:cNvCxnSpPr>
              <a:stCxn id="59" idx="0"/>
              <a:endCxn id="16" idx="2"/>
            </p:cNvCxnSpPr>
            <p:nvPr/>
          </p:nvCxnSpPr>
          <p:spPr>
            <a:xfrm flipV="1">
              <a:off x="8745952" y="3607721"/>
              <a:ext cx="0" cy="188698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698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24758" y="0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Generator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49807" y="1650661"/>
            <a:ext cx="313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· </a:t>
            </a:r>
            <a:r>
              <a:rPr lang="zh-CN" altLang="en-US" sz="2000" dirty="0" smtClean="0">
                <a:solidFill>
                  <a:schemeClr val="bg1"/>
                </a:solidFill>
              </a:rPr>
              <a:t>保存内部状态，生成序列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63179" y="6463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基本应用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096" y="1700463"/>
            <a:ext cx="2724150" cy="3086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49807" y="2393381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· for…of</a:t>
            </a:r>
            <a:r>
              <a:rPr lang="zh-CN" altLang="en-US" sz="2000" dirty="0" smtClean="0">
                <a:solidFill>
                  <a:schemeClr val="bg1"/>
                </a:solidFill>
              </a:rPr>
              <a:t>循环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65" y="2946689"/>
            <a:ext cx="3048000" cy="1047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3651012" y="422122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· …</a:t>
            </a:r>
          </a:p>
        </p:txBody>
      </p:sp>
    </p:spTree>
    <p:extLst>
      <p:ext uri="{BB962C8B-B14F-4D97-AF65-F5344CB8AC3E}">
        <p14:creationId xmlns:p14="http://schemas.microsoft.com/office/powerpoint/2010/main" val="4067708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24758" y="0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Generator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3179" y="6463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基本应用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44778" y="1581887"/>
            <a:ext cx="4331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· </a:t>
            </a:r>
            <a:r>
              <a:rPr lang="zh-CN" altLang="en-US" sz="2000" dirty="0" smtClean="0">
                <a:solidFill>
                  <a:schemeClr val="bg1"/>
                </a:solidFill>
              </a:rPr>
              <a:t>使用</a:t>
            </a:r>
            <a:r>
              <a:rPr lang="en-US" altLang="zh-CN" sz="2000" dirty="0" smtClean="0">
                <a:solidFill>
                  <a:schemeClr val="bg1"/>
                </a:solidFill>
              </a:rPr>
              <a:t>next/throw</a:t>
            </a:r>
            <a:r>
              <a:rPr lang="zh-CN" altLang="en-US" sz="2000" dirty="0" smtClean="0">
                <a:solidFill>
                  <a:schemeClr val="bg1"/>
                </a:solidFill>
              </a:rPr>
              <a:t>方法来控制内部状态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90" y="2034692"/>
            <a:ext cx="3867150" cy="2200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640" y="4234967"/>
            <a:ext cx="6038850" cy="1543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肘形连接符 9"/>
          <p:cNvCxnSpPr/>
          <p:nvPr/>
        </p:nvCxnSpPr>
        <p:spPr>
          <a:xfrm flipV="1">
            <a:off x="5810596" y="2460567"/>
            <a:ext cx="3715789" cy="457200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004640" y="2034692"/>
            <a:ext cx="294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(yield xxx)</a:t>
            </a:r>
            <a:r>
              <a:rPr lang="zh-CN" altLang="en-US" dirty="0" smtClean="0">
                <a:solidFill>
                  <a:schemeClr val="bg1"/>
                </a:solidFill>
              </a:rPr>
              <a:t>为表达式，有值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37587" y="2460567"/>
            <a:ext cx="294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为向</a:t>
            </a:r>
            <a:r>
              <a:rPr lang="en-US" altLang="zh-CN" dirty="0" smtClean="0">
                <a:solidFill>
                  <a:schemeClr val="bg1"/>
                </a:solidFill>
              </a:rPr>
              <a:t>next</a:t>
            </a:r>
            <a:r>
              <a:rPr lang="zh-CN" altLang="en-US" dirty="0" smtClean="0">
                <a:solidFill>
                  <a:schemeClr val="bg1"/>
                </a:solidFill>
              </a:rPr>
              <a:t>传的参数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034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24758" y="0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Generator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9247" y="64633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&amp; Async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15882" y="1654232"/>
            <a:ext cx="4910365" cy="1744806"/>
            <a:chOff x="3144838" y="2829161"/>
            <a:chExt cx="6035674" cy="2323863"/>
          </a:xfrm>
        </p:grpSpPr>
        <p:grpSp>
          <p:nvGrpSpPr>
            <p:cNvPr id="7" name="组合 6"/>
            <p:cNvGrpSpPr/>
            <p:nvPr/>
          </p:nvGrpSpPr>
          <p:grpSpPr>
            <a:xfrm>
              <a:off x="3144838" y="2829161"/>
              <a:ext cx="6035674" cy="2323863"/>
              <a:chOff x="3078163" y="2505311"/>
              <a:chExt cx="6035674" cy="2323863"/>
            </a:xfrm>
          </p:grpSpPr>
          <p:graphicFrame>
            <p:nvGraphicFramePr>
              <p:cNvPr id="9" name="图示 8"/>
              <p:cNvGraphicFramePr/>
              <p:nvPr>
                <p:extLst>
                  <p:ext uri="{D42A27DB-BD31-4B8C-83A1-F6EECF244321}">
                    <p14:modId xmlns:p14="http://schemas.microsoft.com/office/powerpoint/2010/main" val="3900574339"/>
                  </p:ext>
                </p:extLst>
              </p:nvPr>
            </p:nvGraphicFramePr>
            <p:xfrm>
              <a:off x="3078163" y="2505311"/>
              <a:ext cx="6035674" cy="23238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cxnSp>
            <p:nvCxnSpPr>
              <p:cNvPr id="10" name="直接箭头连接符 9"/>
              <p:cNvCxnSpPr/>
              <p:nvPr/>
            </p:nvCxnSpPr>
            <p:spPr>
              <a:xfrm>
                <a:off x="4086225" y="3305175"/>
                <a:ext cx="304800" cy="5715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6981825" y="3365359"/>
                <a:ext cx="390525" cy="542924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4457700" y="2920480"/>
              <a:ext cx="2569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···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中间可进行其他任务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···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786057" y="326938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异步任务分成多部分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62917" y="3652911"/>
            <a:ext cx="732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VS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902344" y="4299242"/>
            <a:ext cx="5654040" cy="1828799"/>
            <a:chOff x="2660073" y="2709946"/>
            <a:chExt cx="8071658" cy="3233647"/>
          </a:xfrm>
        </p:grpSpPr>
        <p:sp>
          <p:nvSpPr>
            <p:cNvPr id="15" name="圆角矩形 14"/>
            <p:cNvSpPr/>
            <p:nvPr/>
          </p:nvSpPr>
          <p:spPr>
            <a:xfrm>
              <a:off x="2660073" y="2709948"/>
              <a:ext cx="1163782" cy="897775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Section1</a:t>
              </a:r>
              <a:endParaRPr lang="zh-CN" altLang="en-US" sz="12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347023" y="2709947"/>
              <a:ext cx="1155469" cy="897775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Section2</a:t>
              </a:r>
              <a:endParaRPr lang="zh-CN" altLang="en-US" sz="1200" dirty="0"/>
            </a:p>
          </p:txBody>
        </p:sp>
        <p:cxnSp>
          <p:nvCxnSpPr>
            <p:cNvPr id="17" name="直接箭头连接符 16"/>
            <p:cNvCxnSpPr>
              <a:stCxn id="15" idx="3"/>
              <a:endCxn id="16" idx="1"/>
            </p:cNvCxnSpPr>
            <p:nvPr/>
          </p:nvCxnSpPr>
          <p:spPr>
            <a:xfrm flipV="1">
              <a:off x="3823855" y="3158835"/>
              <a:ext cx="523168" cy="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6025660" y="2709947"/>
              <a:ext cx="1155469" cy="897775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Section3</a:t>
              </a:r>
              <a:endParaRPr lang="zh-CN" altLang="en-US" sz="1200" dirty="0"/>
            </a:p>
          </p:txBody>
        </p:sp>
        <p:cxnSp>
          <p:nvCxnSpPr>
            <p:cNvPr id="19" name="直接箭头连接符 18"/>
            <p:cNvCxnSpPr>
              <a:stCxn id="16" idx="3"/>
              <a:endCxn id="18" idx="1"/>
            </p:cNvCxnSpPr>
            <p:nvPr/>
          </p:nvCxnSpPr>
          <p:spPr>
            <a:xfrm>
              <a:off x="5502492" y="3158835"/>
              <a:ext cx="523168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8156711" y="2709946"/>
              <a:ext cx="1178482" cy="897775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SectionN</a:t>
              </a:r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451552" y="2835667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…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直接箭头连接符 21"/>
            <p:cNvCxnSpPr>
              <a:stCxn id="20" idx="3"/>
              <a:endCxn id="23" idx="1"/>
            </p:cNvCxnSpPr>
            <p:nvPr/>
          </p:nvCxnSpPr>
          <p:spPr>
            <a:xfrm flipV="1">
              <a:off x="9335193" y="3158832"/>
              <a:ext cx="500155" cy="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9835348" y="2934389"/>
              <a:ext cx="896383" cy="448886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return;</a:t>
              </a:r>
              <a:endParaRPr lang="zh-CN" altLang="en-US" sz="1200" dirty="0"/>
            </a:p>
          </p:txBody>
        </p:sp>
        <p:cxnSp>
          <p:nvCxnSpPr>
            <p:cNvPr id="24" name="直接箭头连接符 23"/>
            <p:cNvCxnSpPr>
              <a:stCxn id="15" idx="3"/>
              <a:endCxn id="25" idx="0"/>
            </p:cNvCxnSpPr>
            <p:nvPr/>
          </p:nvCxnSpPr>
          <p:spPr>
            <a:xfrm>
              <a:off x="3823855" y="3158836"/>
              <a:ext cx="260749" cy="1512913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3636412" y="4671749"/>
              <a:ext cx="896383" cy="448886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yield;</a:t>
              </a:r>
              <a:endParaRPr lang="zh-CN" altLang="en-US" sz="1200" dirty="0"/>
            </a:p>
          </p:txBody>
        </p:sp>
        <p:cxnSp>
          <p:nvCxnSpPr>
            <p:cNvPr id="26" name="直接箭头连接符 25"/>
            <p:cNvCxnSpPr>
              <a:stCxn id="16" idx="3"/>
              <a:endCxn id="27" idx="0"/>
            </p:cNvCxnSpPr>
            <p:nvPr/>
          </p:nvCxnSpPr>
          <p:spPr>
            <a:xfrm>
              <a:off x="5502492" y="3158835"/>
              <a:ext cx="261584" cy="149628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5315884" y="4655124"/>
              <a:ext cx="896383" cy="448886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yield;</a:t>
              </a:r>
              <a:endParaRPr lang="zh-CN" altLang="en-US" sz="1200" dirty="0"/>
            </a:p>
          </p:txBody>
        </p:sp>
        <p:cxnSp>
          <p:nvCxnSpPr>
            <p:cNvPr id="28" name="直接箭头连接符 27"/>
            <p:cNvCxnSpPr>
              <a:stCxn id="18" idx="3"/>
              <a:endCxn id="29" idx="0"/>
            </p:cNvCxnSpPr>
            <p:nvPr/>
          </p:nvCxnSpPr>
          <p:spPr>
            <a:xfrm>
              <a:off x="7181129" y="3158835"/>
              <a:ext cx="319484" cy="149628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圆角矩形 28"/>
            <p:cNvSpPr/>
            <p:nvPr/>
          </p:nvSpPr>
          <p:spPr>
            <a:xfrm>
              <a:off x="7052421" y="4655124"/>
              <a:ext cx="896383" cy="448886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yield;</a:t>
              </a:r>
              <a:endParaRPr lang="zh-CN" altLang="en-US" sz="1200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265718" y="5494707"/>
              <a:ext cx="1318078" cy="448886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next/throw</a:t>
              </a:r>
              <a:endParaRPr lang="zh-CN" altLang="en-US" sz="1200" dirty="0"/>
            </a:p>
          </p:txBody>
        </p:sp>
        <p:cxnSp>
          <p:nvCxnSpPr>
            <p:cNvPr id="31" name="直接箭头连接符 30"/>
            <p:cNvCxnSpPr>
              <a:stCxn id="30" idx="0"/>
              <a:endCxn id="16" idx="2"/>
            </p:cNvCxnSpPr>
            <p:nvPr/>
          </p:nvCxnSpPr>
          <p:spPr>
            <a:xfrm flipV="1">
              <a:off x="4924757" y="3607722"/>
              <a:ext cx="1" cy="1886985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圆角矩形 31"/>
            <p:cNvSpPr/>
            <p:nvPr/>
          </p:nvSpPr>
          <p:spPr>
            <a:xfrm>
              <a:off x="5944355" y="5494707"/>
              <a:ext cx="1318078" cy="448886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next/throw</a:t>
              </a:r>
              <a:endParaRPr lang="zh-CN" altLang="en-US" sz="1200" dirty="0"/>
            </a:p>
          </p:txBody>
        </p:sp>
        <p:cxnSp>
          <p:nvCxnSpPr>
            <p:cNvPr id="33" name="直接箭头连接符 32"/>
            <p:cNvCxnSpPr>
              <a:stCxn id="32" idx="0"/>
              <a:endCxn id="18" idx="2"/>
            </p:cNvCxnSpPr>
            <p:nvPr/>
          </p:nvCxnSpPr>
          <p:spPr>
            <a:xfrm flipV="1">
              <a:off x="6603394" y="3607722"/>
              <a:ext cx="1" cy="1886985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 33"/>
            <p:cNvSpPr/>
            <p:nvPr/>
          </p:nvSpPr>
          <p:spPr>
            <a:xfrm>
              <a:off x="8086913" y="5494707"/>
              <a:ext cx="1318078" cy="448886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next/throw</a:t>
              </a:r>
              <a:endParaRPr lang="zh-CN" altLang="en-US" sz="1200" dirty="0"/>
            </a:p>
          </p:txBody>
        </p:sp>
        <p:cxnSp>
          <p:nvCxnSpPr>
            <p:cNvPr id="35" name="直接箭头连接符 34"/>
            <p:cNvCxnSpPr>
              <a:stCxn id="34" idx="0"/>
              <a:endCxn id="20" idx="2"/>
            </p:cNvCxnSpPr>
            <p:nvPr/>
          </p:nvCxnSpPr>
          <p:spPr>
            <a:xfrm flipV="1">
              <a:off x="8745952" y="3607721"/>
              <a:ext cx="0" cy="188698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7509121" y="3872179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· generator</a:t>
            </a:r>
            <a:r>
              <a:rPr lang="zh-CN" altLang="en-US" dirty="0" smtClean="0">
                <a:solidFill>
                  <a:schemeClr val="bg1"/>
                </a:solidFill>
              </a:rPr>
              <a:t>函数分成多部分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13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Node.js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31468" y="2302908"/>
            <a:ext cx="4792925" cy="475809"/>
            <a:chOff x="4469593" y="2093358"/>
            <a:chExt cx="4792925" cy="475809"/>
          </a:xfrm>
        </p:grpSpPr>
        <p:sp>
          <p:nvSpPr>
            <p:cNvPr id="8" name="文本框 7"/>
            <p:cNvSpPr txBox="1"/>
            <p:nvPr/>
          </p:nvSpPr>
          <p:spPr>
            <a:xfrm>
              <a:off x="4469593" y="2093358"/>
              <a:ext cx="2816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基于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Google </a:t>
              </a:r>
              <a:r>
                <a:rPr lang="en-US" altLang="zh-CN" sz="2400" dirty="0">
                  <a:solidFill>
                    <a:schemeClr val="bg1"/>
                  </a:solidFill>
                </a:rPr>
                <a:t>V8</a:t>
              </a:r>
              <a:r>
                <a:rPr lang="zh-CN" altLang="en-US" sz="2400" dirty="0">
                  <a:solidFill>
                    <a:schemeClr val="bg1"/>
                  </a:solidFill>
                </a:rPr>
                <a:t>引擎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 rot="20807709">
              <a:off x="6477781" y="2230613"/>
              <a:ext cx="2784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感谢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google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爸爸让</a:t>
              </a:r>
              <a:r>
                <a:rPr lang="en-US" altLang="zh-CN" sz="1600" dirty="0" err="1" smtClean="0">
                  <a:solidFill>
                    <a:schemeClr val="bg1"/>
                  </a:solidFill>
                </a:rPr>
                <a:t>js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跑得飞快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31468" y="30923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快速开发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31468" y="388170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具有</a:t>
            </a:r>
            <a:r>
              <a:rPr lang="zh-CN" altLang="en-US" sz="2400" dirty="0" smtClean="0">
                <a:solidFill>
                  <a:schemeClr val="bg1"/>
                </a:solidFill>
              </a:rPr>
              <a:t>活力的社区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2929" y="1037804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Advantages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31468" y="467109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无数</a:t>
            </a:r>
            <a:r>
              <a:rPr lang="en-US" altLang="zh-CN" sz="2400" dirty="0" smtClean="0">
                <a:solidFill>
                  <a:schemeClr val="bg1"/>
                </a:solidFill>
              </a:rPr>
              <a:t>packages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43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99056" y="2026243"/>
            <a:ext cx="1544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What if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19643" y="3076531"/>
            <a:ext cx="6902852" cy="923330"/>
            <a:chOff x="2619643" y="3076531"/>
            <a:chExt cx="6902852" cy="923330"/>
          </a:xfrm>
        </p:grpSpPr>
        <p:sp>
          <p:nvSpPr>
            <p:cNvPr id="6" name="文本框 5"/>
            <p:cNvSpPr txBox="1"/>
            <p:nvPr/>
          </p:nvSpPr>
          <p:spPr>
            <a:xfrm>
              <a:off x="3207944" y="3076531"/>
              <a:ext cx="5726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在需要等待异步任务完成的时候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yield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出去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19643" y="3538196"/>
              <a:ext cx="69028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完成后，把异步任务的结果作为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next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的参数传回来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6071063" y="2611018"/>
            <a:ext cx="5" cy="4655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14" idx="0"/>
          </p:cNvCxnSpPr>
          <p:nvPr/>
        </p:nvCxnSpPr>
        <p:spPr>
          <a:xfrm flipH="1">
            <a:off x="6071062" y="3999861"/>
            <a:ext cx="7" cy="46166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568086" y="4461526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同步方式解决异步问题！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24758" y="0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Generator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99247" y="64633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&amp; Async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14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24758" y="0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Generator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9247" y="64633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&amp; Async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9436" y="129266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…Like this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↓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316" y="1877437"/>
            <a:ext cx="6000750" cy="390525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14" idx="3"/>
          </p:cNvCxnSpPr>
          <p:nvPr/>
        </p:nvCxnSpPr>
        <p:spPr>
          <a:xfrm>
            <a:off x="2757316" y="5551855"/>
            <a:ext cx="330000" cy="14621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93591" y="5321022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How?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609" y="2523768"/>
            <a:ext cx="17907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55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24758" y="0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Generator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9247" y="64633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&amp; Async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253" y="1877437"/>
            <a:ext cx="4714875" cy="3838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71603" y="1292662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Magic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↓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40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35" y="1849760"/>
            <a:ext cx="6988060" cy="12465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4758" y="0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Generator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9247" y="64633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&amp; Async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090" y="3246120"/>
            <a:ext cx="4933950" cy="914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56959" y="443487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More powerful!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39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.im.guokr.com/zYHWCv7gclWD1tQ-3f5fU8rijeD96Vx4gw7A3OCdknihAAAAuwAAAEp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2538412"/>
            <a:ext cx="15335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952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09112" y="3044280"/>
            <a:ext cx="3773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err="1" smtClean="0">
                <a:solidFill>
                  <a:schemeClr val="bg1"/>
                </a:solidFill>
              </a:rPr>
              <a:t>Async&amp;Await</a:t>
            </a:r>
            <a:r>
              <a:rPr lang="en-US" altLang="zh-CN" sz="4400" b="1" dirty="0" smtClean="0">
                <a:solidFill>
                  <a:schemeClr val="bg1"/>
                </a:solidFill>
              </a:rPr>
              <a:t>!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47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8667" y="1617503"/>
            <a:ext cx="3368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· generator solution</a:t>
            </a:r>
            <a:r>
              <a:rPr lang="zh-CN" altLang="en-US" sz="2000" dirty="0" smtClean="0">
                <a:solidFill>
                  <a:schemeClr val="bg1"/>
                </a:solidFill>
              </a:rPr>
              <a:t>的语法糖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59736" y="0"/>
            <a:ext cx="267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Async&amp;Await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68667" y="2017613"/>
            <a:ext cx="3655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· </a:t>
            </a:r>
            <a:r>
              <a:rPr lang="zh-CN" altLang="en-US" sz="2000" dirty="0" smtClean="0">
                <a:solidFill>
                  <a:schemeClr val="bg1"/>
                </a:solidFill>
              </a:rPr>
              <a:t>在</a:t>
            </a:r>
            <a:r>
              <a:rPr lang="en-US" altLang="zh-CN" sz="2000" dirty="0" smtClean="0">
                <a:solidFill>
                  <a:schemeClr val="bg1"/>
                </a:solidFill>
              </a:rPr>
              <a:t>ES7</a:t>
            </a:r>
            <a:r>
              <a:rPr lang="zh-CN" altLang="en-US" sz="2000" dirty="0" smtClean="0">
                <a:solidFill>
                  <a:schemeClr val="bg1"/>
                </a:solidFill>
              </a:rPr>
              <a:t>中提出→ </a:t>
            </a:r>
            <a:r>
              <a:rPr lang="en-US" altLang="zh-CN" sz="20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</a:rPr>
              <a:t>标准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6" y="2400666"/>
            <a:ext cx="3552825" cy="2457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68667" y="4827338"/>
            <a:ext cx="317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· result = await an promise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79651" y="5227448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→ 更加语义化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5389" y="5627558"/>
            <a:ext cx="4633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· async</a:t>
            </a:r>
            <a:r>
              <a:rPr lang="zh-CN" altLang="en-US" sz="2000" dirty="0" smtClean="0">
                <a:solidFill>
                  <a:schemeClr val="bg1"/>
                </a:solidFill>
              </a:rPr>
              <a:t>函数返回一个代表自己的</a:t>
            </a:r>
            <a:r>
              <a:rPr lang="en-US" altLang="zh-CN" sz="2000" dirty="0" smtClean="0">
                <a:solidFill>
                  <a:schemeClr val="bg1"/>
                </a:solidFill>
              </a:rPr>
              <a:t>promise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79651" y="6027668"/>
            <a:ext cx="4389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→ 后续流程控制</a:t>
            </a:r>
            <a:r>
              <a:rPr lang="en-US" altLang="zh-CN" sz="2000" dirty="0" smtClean="0">
                <a:solidFill>
                  <a:schemeClr val="bg1"/>
                </a:solidFill>
              </a:rPr>
              <a:t>+</a:t>
            </a:r>
            <a:r>
              <a:rPr lang="zh-CN" altLang="en-US" sz="2000" dirty="0" smtClean="0">
                <a:solidFill>
                  <a:schemeClr val="bg1"/>
                </a:solidFill>
              </a:rPr>
              <a:t>与现有</a:t>
            </a:r>
            <a:r>
              <a:rPr lang="en-US" altLang="zh-CN" sz="2000" dirty="0" smtClean="0">
                <a:solidFill>
                  <a:schemeClr val="bg1"/>
                </a:solidFill>
              </a:rPr>
              <a:t>Promise</a:t>
            </a:r>
            <a:r>
              <a:rPr lang="zh-CN" altLang="en-US" sz="2000" dirty="0" smtClean="0">
                <a:solidFill>
                  <a:schemeClr val="bg1"/>
                </a:solidFill>
              </a:rPr>
              <a:t>兼容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62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89769" y="1413163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References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07381" y="2644269"/>
            <a:ext cx="6811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Generator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http</a:t>
            </a:r>
            <a:r>
              <a:rPr lang="en-US" altLang="zh-CN" dirty="0">
                <a:solidFill>
                  <a:schemeClr val="bg1"/>
                </a:solidFill>
              </a:rPr>
              <a:t>://www.ruanyifeng.com/blog/2015/04/generator.html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7381" y="3290600"/>
            <a:ext cx="607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Co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http://www.ruanyifeng.com/blog/2015/05/co.html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07381" y="3936931"/>
            <a:ext cx="638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Async/Await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http://www.ruanyifeng.com/blog/2015/05/async.html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07381" y="2000821"/>
            <a:ext cx="5238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Promise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http://es6.ruanyifeng.com/#docs/promise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07380" y="4580379"/>
            <a:ext cx="374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ECMAScript 6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http://es6.ruanyifeng.com/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07380" y="5223827"/>
            <a:ext cx="6385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Co/Promise</a:t>
            </a:r>
            <a:r>
              <a:rPr lang="zh-CN" altLang="en-US" dirty="0" smtClean="0">
                <a:solidFill>
                  <a:schemeClr val="bg1"/>
                </a:solidFill>
              </a:rPr>
              <a:t>简版源码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https://github.com/MegrezZhu/MIAC-Lecture-Demo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264001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72799" y="2705725"/>
            <a:ext cx="32464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Gotham" panose="02000604030000020004" pitchFamily="50" charset="0"/>
                <a:ea typeface="Source Code Pro" panose="020B0509030403020204" pitchFamily="49" charset="0"/>
              </a:rPr>
              <a:t>Q </a:t>
            </a:r>
            <a:r>
              <a:rPr lang="en-US" altLang="zh-CN" sz="6000" dirty="0" smtClean="0">
                <a:solidFill>
                  <a:srgbClr val="FFFF00"/>
                </a:solidFill>
                <a:latin typeface="Gotham" panose="02000604030000020004" pitchFamily="50" charset="0"/>
                <a:ea typeface="Source Code Pro" panose="020B0509030403020204" pitchFamily="49" charset="0"/>
              </a:rPr>
              <a:t>&amp;</a:t>
            </a:r>
            <a:r>
              <a:rPr lang="en-US" altLang="zh-CN" sz="8800" dirty="0" smtClean="0">
                <a:solidFill>
                  <a:schemeClr val="bg1"/>
                </a:solidFill>
                <a:latin typeface="Gotham" panose="02000604030000020004" pitchFamily="50" charset="0"/>
                <a:ea typeface="Source Code Pro" panose="020B0509030403020204" pitchFamily="49" charset="0"/>
              </a:rPr>
              <a:t> A</a:t>
            </a:r>
            <a:endParaRPr lang="zh-CN" altLang="en-US" sz="8800" strike="sngStrike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42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2530" y="2705725"/>
            <a:ext cx="31069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Gotham" panose="02000604030000020004" pitchFamily="50" charset="0"/>
                <a:ea typeface="Source Code Pro" panose="020B0509030403020204" pitchFamily="49" charset="0"/>
              </a:rPr>
              <a:t>THX~</a:t>
            </a:r>
            <a:endParaRPr lang="zh-CN" altLang="en-US" sz="8800" strike="sngStrike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5" y="4152275"/>
            <a:ext cx="857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67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Node.js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8966" y="1037804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Disadvantages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50518" y="259818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语法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</a:rPr>
              <a:t>过于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</a:rPr>
              <a:t>灵活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21313486">
            <a:off x="6269585" y="2779708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Cannot read property ‘name’ of undefined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50518" y="357925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单进程单线程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95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Node.js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88114" y="10378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模块系统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54" y="3779549"/>
            <a:ext cx="1790700" cy="942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57504" y="4104023"/>
            <a:ext cx="3310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</a:rPr>
              <a:t>ode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P</a:t>
            </a:r>
            <a:r>
              <a:rPr lang="en-US" altLang="zh-CN" sz="2000" dirty="0" smtClean="0">
                <a:solidFill>
                  <a:schemeClr val="bg1"/>
                </a:solidFill>
              </a:rPr>
              <a:t>ackage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M</a:t>
            </a:r>
            <a:r>
              <a:rPr lang="en-US" altLang="zh-CN" sz="2000" dirty="0" smtClean="0">
                <a:solidFill>
                  <a:schemeClr val="bg1"/>
                </a:solidFill>
              </a:rPr>
              <a:t>anager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504" y="1871663"/>
            <a:ext cx="2286000" cy="1009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48625" y="2176433"/>
            <a:ext cx="2026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en-US" altLang="zh-CN" sz="2000" dirty="0" smtClean="0">
                <a:solidFill>
                  <a:schemeClr val="bg1"/>
                </a:solidFill>
              </a:rPr>
              <a:t>Native Modules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625" y="1499469"/>
            <a:ext cx="1350739" cy="19871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838" y="1499469"/>
            <a:ext cx="1226854" cy="19861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187771" y="2230916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…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48625" y="3777817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en-US" altLang="zh-CN" sz="2000" dirty="0" smtClean="0">
                <a:solidFill>
                  <a:schemeClr val="bg1"/>
                </a:solidFill>
              </a:rPr>
              <a:t>External Packages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50901" y="4580323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Countless Packages…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482" y="5639906"/>
            <a:ext cx="5838825" cy="5524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750136" y="522810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Example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74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4" grpId="0"/>
      <p:bldP spid="15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1" y="834880"/>
            <a:ext cx="72294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68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Node.js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8114" y="10378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模块系统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527151" y="1886513"/>
            <a:ext cx="3568849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Browser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096000" y="1886513"/>
            <a:ext cx="3568849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Node.js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65866" y="267391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>
                <a:solidFill>
                  <a:schemeClr val="bg1"/>
                </a:solidFill>
              </a:rPr>
              <a:t>所有</a:t>
            </a:r>
            <a:r>
              <a:rPr lang="zh-CN" altLang="en-US" dirty="0" smtClean="0">
                <a:solidFill>
                  <a:schemeClr val="bg1"/>
                </a:solidFill>
              </a:rPr>
              <a:t>模块在同一个上下文里运行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65866" y="303789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>
                <a:solidFill>
                  <a:schemeClr val="bg1"/>
                </a:solidFill>
              </a:rPr>
              <a:t>名称空间污染</a:t>
            </a:r>
          </a:p>
        </p:txBody>
      </p:sp>
      <p:cxnSp>
        <p:nvCxnSpPr>
          <p:cNvPr id="15" name="直接连接符 14"/>
          <p:cNvCxnSpPr>
            <a:stCxn id="10" idx="1"/>
          </p:cNvCxnSpPr>
          <p:nvPr/>
        </p:nvCxnSpPr>
        <p:spPr>
          <a:xfrm>
            <a:off x="6096000" y="2280213"/>
            <a:ext cx="0" cy="41621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65866" y="340187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全部加载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7943" y="4237894"/>
            <a:ext cx="304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→ </a:t>
            </a:r>
            <a:r>
              <a:rPr lang="en-US" altLang="zh-CN" dirty="0" smtClean="0">
                <a:solidFill>
                  <a:schemeClr val="bg1"/>
                </a:solidFill>
              </a:rPr>
              <a:t>AMD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CMD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CommonJS</a:t>
            </a:r>
            <a:r>
              <a:rPr lang="zh-CN" altLang="en-US" dirty="0" smtClean="0">
                <a:solidFill>
                  <a:schemeClr val="bg1"/>
                </a:solidFill>
              </a:rPr>
              <a:t>等模块管理标准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77593" y="2691625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采用</a:t>
            </a:r>
            <a:r>
              <a:rPr lang="en-US" altLang="zh-CN" dirty="0" smtClean="0">
                <a:solidFill>
                  <a:schemeClr val="bg1"/>
                </a:solidFill>
              </a:rPr>
              <a:t>CommonJS</a:t>
            </a:r>
            <a:r>
              <a:rPr lang="zh-CN" altLang="en-US" dirty="0" smtClean="0">
                <a:solidFill>
                  <a:schemeClr val="bg1"/>
                </a:solidFill>
              </a:rPr>
              <a:t>标准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85370" y="3060957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所有模块在独立的上下文里运行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78871" y="3476455"/>
            <a:ext cx="3047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→ </a:t>
            </a:r>
            <a:r>
              <a:rPr lang="en-US" altLang="zh-CN" dirty="0" smtClean="0">
                <a:solidFill>
                  <a:schemeClr val="bg1"/>
                </a:solidFill>
              </a:rPr>
              <a:t>No more IIFE (Immediately-Invoked Function Expression)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85370" y="4399785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· </a:t>
            </a:r>
            <a:r>
              <a:rPr lang="zh-CN" altLang="en-US" dirty="0" smtClean="0">
                <a:solidFill>
                  <a:schemeClr val="bg1"/>
                </a:solidFill>
              </a:rPr>
              <a:t>模块之间通过</a:t>
            </a:r>
            <a:r>
              <a:rPr lang="en-US" altLang="zh-CN" dirty="0" smtClean="0">
                <a:solidFill>
                  <a:schemeClr val="bg1"/>
                </a:solidFill>
              </a:rPr>
              <a:t>export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require</a:t>
            </a:r>
            <a:r>
              <a:rPr lang="zh-CN" altLang="en-US" dirty="0" smtClean="0">
                <a:solidFill>
                  <a:schemeClr val="bg1"/>
                </a:solidFill>
              </a:rPr>
              <a:t>联系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76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Node.js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88114" y="10378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模块系统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8" y="2172147"/>
            <a:ext cx="2371725" cy="152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3696147"/>
            <a:ext cx="61531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56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843</Words>
  <Application>Microsoft Office PowerPoint</Application>
  <PresentationFormat>宽屏</PresentationFormat>
  <Paragraphs>242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5" baseType="lpstr">
      <vt:lpstr>等线</vt:lpstr>
      <vt:lpstr>等线 Light</vt:lpstr>
      <vt:lpstr>Arial</vt:lpstr>
      <vt:lpstr>Gotham</vt:lpstr>
      <vt:lpstr>Source Code Pro</vt:lpstr>
      <vt:lpstr>Office 主题​​</vt:lpstr>
      <vt:lpstr>PowerPoint 演示文稿</vt:lpstr>
      <vt:lpstr>Outline</vt:lpstr>
      <vt:lpstr>PowerPoint 演示文稿</vt:lpstr>
      <vt:lpstr>Node.js</vt:lpstr>
      <vt:lpstr>Node.js</vt:lpstr>
      <vt:lpstr>Node.js</vt:lpstr>
      <vt:lpstr>PowerPoint 演示文稿</vt:lpstr>
      <vt:lpstr>Node.js</vt:lpstr>
      <vt:lpstr>Node.js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 Megrez</dc:creator>
  <cp:lastModifiedBy>Chu Megrez</cp:lastModifiedBy>
  <cp:revision>116</cp:revision>
  <dcterms:created xsi:type="dcterms:W3CDTF">2017-04-19T16:03:32Z</dcterms:created>
  <dcterms:modified xsi:type="dcterms:W3CDTF">2017-04-23T06:20:28Z</dcterms:modified>
</cp:coreProperties>
</file>