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liaoxuefeng.com/wiki/0013739516305929606dd18361248578c67b8067c8c017b000/" TargetMode="External"/><Relationship Id="rId3" Type="http://schemas.openxmlformats.org/officeDocument/2006/relationships/hyperlink" Target="https://github.com/livoras/blog/issues/7" TargetMode="External"/><Relationship Id="rId4" Type="http://schemas.openxmlformats.org/officeDocument/2006/relationships/hyperlink" Target="http://www.bootcss.com/p/git-guide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bootcss.com/p/git-guide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rendin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1336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Github 漫游指南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8547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庄清惠</a:t>
            </a:r>
          </a:p>
          <a:p>
            <a:pPr defTabSz="572516">
              <a:defRPr sz="3136"/>
            </a:pPr>
            <a:r>
              <a:t>16/11/06</a:t>
            </a:r>
          </a:p>
        </p:txBody>
      </p:sp>
      <p:pic>
        <p:nvPicPr>
          <p:cNvPr id="121" name="0.jpeg" descr="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5987" y="1277937"/>
            <a:ext cx="3552826" cy="1484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http://www.liaoxuefeng.com/wiki/0013739516305929606dd18361248578c67b8067c8c017b000/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https://github.com/livoras/blog/issues/7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www.bootcss.com/p/git-guide/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689173"/>
            <a:ext cx="10464800" cy="1355527"/>
          </a:xfrm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1270000" y="2505075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最先进的分布式版本控制系统</a:t>
            </a:r>
          </a:p>
        </p:txBody>
      </p:sp>
      <p:pic>
        <p:nvPicPr>
          <p:cNvPr id="1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3688" y="3625850"/>
            <a:ext cx="3597424" cy="359742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298467" y="7473950"/>
            <a:ext cx="440786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创造者Linus Torvalds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421856" y="1066800"/>
            <a:ext cx="6161088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sz="4000">
                <a:latin typeface="Gabriola"/>
                <a:ea typeface="Gabriola"/>
                <a:cs typeface="Gabriola"/>
                <a:sym typeface="Gabriola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集中式 </a:t>
            </a:r>
            <a:r>
              <a:t>VS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分布式</a:t>
            </a:r>
          </a:p>
        </p:txBody>
      </p:sp>
      <p:pic>
        <p:nvPicPr>
          <p:cNvPr id="129" name="2.jpeg" descr="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375" y="3477790"/>
            <a:ext cx="4670730" cy="3376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3.jpeg" descr="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9312" y="3371056"/>
            <a:ext cx="4178599" cy="359003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44449" y="7251699"/>
            <a:ext cx="56177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3000"/>
            </a:pPr>
            <a:r>
              <a:t>版本库集中存放在中央服务器</a:t>
            </a:r>
          </a:p>
          <a:p>
            <a:pPr marL="444500" indent="-444500" algn="l">
              <a:buSzPct val="75000"/>
              <a:buChar char="•"/>
              <a:defRPr sz="3000"/>
            </a:pPr>
            <a:r>
              <a:t>必须联网</a:t>
            </a:r>
          </a:p>
        </p:txBody>
      </p:sp>
      <p:sp>
        <p:nvSpPr>
          <p:cNvPr id="132" name="Shape 132"/>
          <p:cNvSpPr/>
          <p:nvPr/>
        </p:nvSpPr>
        <p:spPr>
          <a:xfrm>
            <a:off x="6342211" y="7353300"/>
            <a:ext cx="58928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  <a:defRPr sz="3000"/>
            </a:lvl1pPr>
          </a:lstStyle>
          <a:p>
            <a:pPr/>
            <a:r>
              <a:t>每份拷贝都是一个完整的版本库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167454" y="2408966"/>
            <a:ext cx="392059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仓库 Repository</a:t>
            </a:r>
          </a:p>
          <a:p>
            <a:pPr marL="444500" indent="-444500" algn="l">
              <a:buSzPct val="75000"/>
              <a:buChar char="•"/>
            </a:pPr>
            <a:r>
              <a:t>分支 Brach</a:t>
            </a:r>
          </a:p>
        </p:txBody>
      </p:sp>
      <p:sp>
        <p:nvSpPr>
          <p:cNvPr id="135" name="Shape 135"/>
          <p:cNvSpPr/>
          <p:nvPr/>
        </p:nvSpPr>
        <p:spPr>
          <a:xfrm>
            <a:off x="3756151" y="565149"/>
            <a:ext cx="474319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Git 工作流</a:t>
            </a:r>
          </a:p>
        </p:txBody>
      </p:sp>
      <p:pic>
        <p:nvPicPr>
          <p:cNvPr id="13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5203" y="3757483"/>
            <a:ext cx="7554394" cy="5669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常见分支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2357487" y="2514600"/>
            <a:ext cx="8289827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master branch：主分支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develop branch：开发分支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feature branch：功能分支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release branch：预发布分支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hotfix branch：bug修复分支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gh-page：Github page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工作流</a:t>
            </a:r>
          </a:p>
        </p:txBody>
      </p:sp>
      <p:pic>
        <p:nvPicPr>
          <p:cNvPr id="142" name=" Gitflow Cycle.png" descr="Git Workflows: Gitflow Cyc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443" y="2755900"/>
            <a:ext cx="6813914" cy="386141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2866974" y="7550150"/>
            <a:ext cx="72708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fork, commit, push, pull request 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3891061" y="1567656"/>
            <a:ext cx="5222678" cy="641280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200"/>
              </a:spcBef>
              <a:defRPr sz="3600"/>
            </a:pPr>
            <a:r>
              <a:t>git clone</a:t>
            </a:r>
          </a:p>
          <a:p>
            <a:pPr algn="l">
              <a:spcBef>
                <a:spcPts val="4200"/>
              </a:spcBef>
              <a:defRPr sz="3600"/>
            </a:pPr>
            <a:r>
              <a:t>git checkout</a:t>
            </a:r>
          </a:p>
          <a:p>
            <a:pPr algn="l">
              <a:spcBef>
                <a:spcPts val="4200"/>
              </a:spcBef>
              <a:defRPr sz="3600"/>
            </a:pPr>
            <a:r>
              <a:t>git add </a:t>
            </a:r>
          </a:p>
          <a:p>
            <a:pPr algn="l">
              <a:spcBef>
                <a:spcPts val="4200"/>
              </a:spcBef>
              <a:defRPr sz="3600"/>
            </a:pPr>
            <a:r>
              <a:t>git commit </a:t>
            </a:r>
          </a:p>
          <a:p>
            <a:pPr algn="l">
              <a:spcBef>
                <a:spcPts val="4200"/>
              </a:spcBef>
              <a:defRPr sz="3600"/>
            </a:pPr>
            <a:r>
              <a:t>git push</a:t>
            </a:r>
          </a:p>
        </p:txBody>
      </p:sp>
      <p:sp>
        <p:nvSpPr>
          <p:cNvPr id="148" name="Shape 148"/>
          <p:cNvSpPr/>
          <p:nvPr/>
        </p:nvSpPr>
        <p:spPr>
          <a:xfrm>
            <a:off x="2748559" y="8121650"/>
            <a:ext cx="75076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http://www.bootcss.com/p/git-guide/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更多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私有仓库：开源中国 git</a:t>
            </a:r>
          </a:p>
          <a:p>
            <a:pPr/>
            <a:r>
              <a:t>GUI工具：Github官方, source tree, tower …</a:t>
            </a:r>
          </a:p>
          <a:p>
            <a:pPr/>
            <a:r>
              <a:t>Github trending: </a:t>
            </a:r>
            <a:r>
              <a:rPr u="sng">
                <a:hlinkClick r:id="rId2" invalidUrl="" action="" tgtFrame="" tooltip="" history="1" highlightClick="0" endSnd="0"/>
              </a:rPr>
              <a:t>https://github.com/trending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