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2000" y="819432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82560" y="8194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92000" y="8194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328120" y="5904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328120" y="5904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92000" y="4104000"/>
            <a:ext cx="8568000" cy="66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92000" y="8194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82560" y="8194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92000" y="819432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92000" y="819432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82560" y="8194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92000" y="8194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328120" y="5904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328120" y="5904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92000" y="4104000"/>
            <a:ext cx="8568000" cy="66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92000" y="8194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82560" y="8194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92000" y="819432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D96F275-8E98-4F83-BD43-85D664596C6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3EF1CAE-B8DB-4CBF-BBB8-1411E6E6390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6895B33A-9589-45DF-8B87-BABC4EAF540F}" type="slidecount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浅谈前端开发面试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792000" y="5904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7955280" y="5327280"/>
            <a:ext cx="118872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邓杰友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面试技巧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事先准备好，引导话题回自己懂的区域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电面切忌冷场，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keep talking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不懂的问题应尽量展现自己的思考过程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不清楚的问题可以反问面试官，寻找更多提示（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but don’t ask stupid question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适当装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x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面试准备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看源代码！！！！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打好基础：数据结构、操作系统、计网、数据库、编译原理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少看博客多看书：《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http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权威指南》，《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js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权威指南》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看面经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刷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leetcode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一个快速学习的方法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模仿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吸收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创新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50320" y="27432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DYHAQFM?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92000" y="5904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关于我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大三数媒方向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大学之前编程零基础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Eric wong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实验室打杂成员（已被驱逐）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混碗饭吃足球队队员（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HWFC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阿里巴巴飞猪前端开发实习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offer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（内推）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YY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欢聚时代前端开发实习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offer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（内推）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Index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简历准备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面试流程及注意事项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常见面试题目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面试官的常见套路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面试技巧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面试准备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一个快速学习的方法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简历准备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几个重点（岗位，学校，专业，项目经历，获奖情况）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杜绝错别字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注意用词，莫用“精通”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投递时注意邮件标题（名字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+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岗位）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不要打肿脸充胖子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面试流程及注意事项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了解部门（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Binsinuess Unit,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常说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BU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内推开始时间，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月中下旬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在线笔试（大量 程序设计，数据结构，计网的题目）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技术面（一般至少两面）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hr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面（社团面试题）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简历锁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耐心等消息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少量常见面试题目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html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元素区别，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h5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新标签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css3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新特性（渐变，自定义动画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.etc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），圣杯布局，三列等高…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浏览器渲染原理，重排重绘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必问：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http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状态码，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ajax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性能优化手段，如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http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缓存控制（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expire, cache-control, etag, last-modified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）等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同源，跨域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Http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方法之间的区别，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http2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与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http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的不同之处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web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安全，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xss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csrf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、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linux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常用命令（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grep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netstat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常见</a:t>
            </a: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hr</a:t>
            </a: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面试题目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做项目遇到的难题，怎么解决的？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你认为自己擅长什么？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读不读研、出不出国？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你认为自己有什么缺点？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谈谈你的职业规划？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你有什么要问我的？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阿里面试题目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你擅长什么？？？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抢红包算法设计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原生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js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操作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dom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，增删类名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如何理解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url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中的端口号（操作系统）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cdn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原理（计网）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对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Cookie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session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的理解，分布式中如何同步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session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restful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是什么意思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css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三列等高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用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js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实现千位分隔符（正则表达式）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22960" y="6631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面试官的常见套路</a:t>
            </a:r>
            <a:endParaRPr b="1" lang="en-US" sz="399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92000" y="238176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简历上看到啥问啥，你回答啥他问啥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常见开场白：在浏览器中输入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url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会发生什么？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进而发散：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tcp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握手挥手，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dns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查询原理、同源，跨域、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http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状态码，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ajax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、缓存（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http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头部）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大招，施加压力：会在每一个问题背后加上“是吗？”，“你确定？”，“还有吗？”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只问他熟悉的问题，不管简历内容或岗位（面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c++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被问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java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很常见）</a:t>
            </a:r>
            <a:endParaRPr b="0" lang="en-US" sz="24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LibreOffice/5.2.6.2$Linux_X86_64 LibreOffice_project/a3100ed2409ebf1c212f5048fbe377c281438fdc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2017-05-21T12:15:27Z</dcterms:created>
  <dc:creator/>
  <dc:description/>
  <dc:language>en-US</dc:language>
  <cp:lastModifiedBy/>
  <dcterms:modified xsi:type="dcterms:W3CDTF">2017-05-21T14:49:00Z</dcterms:modified>
  <cp:revision>2</cp:revision>
  <dc:subject/>
  <dc:title/>
</cp:coreProperties>
</file>