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87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11/13/2024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11/13/2024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11/13/2024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11/13/2024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11/13/2024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11/13/2024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11/13/2024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11/13/2024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68F218-D7DF-3870-5234-23C27560DF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Datentypen in Python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D7A80F9-DDDE-375F-0ECA-3C74D418C9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8091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642FD1-49A1-6CC3-0D15-C45455057A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0EA432-1993-DCEE-9C4C-2D661975DD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7307" y="634104"/>
            <a:ext cx="9364663" cy="1151531"/>
          </a:xfrm>
        </p:spPr>
        <p:txBody>
          <a:bodyPr/>
          <a:lstStyle/>
          <a:p>
            <a:r>
              <a:rPr lang="de-DE" sz="4000" dirty="0"/>
              <a:t>Theoretische Speicheranforderungen vs. </a:t>
            </a:r>
            <a:r>
              <a:rPr lang="de-DE" sz="4000" dirty="0" err="1"/>
              <a:t>Python's</a:t>
            </a:r>
            <a:r>
              <a:rPr lang="de-DE" sz="4000" dirty="0"/>
              <a:t> tatsächliche Nutzung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EF3B5230-AF98-2296-C308-74142A019D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300" y="2376441"/>
            <a:ext cx="11709399" cy="3570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Python verwendet mehr Speicher als die theoretische Größe der Datentypen, da jeder Datentyp in Python ein </a:t>
            </a:r>
            <a:r>
              <a:rPr kumimoji="0" lang="de-DE" altLang="de-DE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Objekt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ist, das Metadaten benötigt. Diese Metadaten sind im </a:t>
            </a:r>
            <a:r>
              <a:rPr kumimoji="0" lang="de-DE" altLang="de-DE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Object</a:t>
            </a:r>
            <a:r>
              <a:rPr kumimoji="0" lang="de-DE" altLang="de-DE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Header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enthalten und beinhalten: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Typinformation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Informationen darüber, zu welchem Datentyp das Objekt gehört (z. B.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float,str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Referenzzähler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Eine Zählung, wie oft das Objekt verwendet wird, um zu entscheiden, wann es gelöscht werden kann.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Objektreferenz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Ein eindeutiger Zeiger, der auf die Speicheradresse des Objekts verweist.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998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4DF850-2FF6-1AF0-9CD4-A2441FA092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18BF3BCF-C0FB-7F88-8A37-BDC271D34840}"/>
              </a:ext>
            </a:extLst>
          </p:cNvPr>
          <p:cNvSpPr txBox="1"/>
          <p:nvPr/>
        </p:nvSpPr>
        <p:spPr>
          <a:xfrm>
            <a:off x="559837" y="438539"/>
            <a:ext cx="8586495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400" b="1" dirty="0"/>
              <a:t>Warum benötigt Python mehr Speicher?</a:t>
            </a:r>
            <a:endParaRPr lang="de-DE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400" b="1" dirty="0"/>
              <a:t>Dynamische Speicherverwaltung</a:t>
            </a:r>
            <a:r>
              <a:rPr lang="de-DE" sz="2400" dirty="0"/>
              <a:t>: Python verwaltet Speicher dynamisch, um Flexibilität und einfache Speicherverwaltung zu gewährleisten.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400" b="1" dirty="0"/>
              <a:t>Overhead durch Metadaten</a:t>
            </a:r>
            <a:r>
              <a:rPr lang="de-DE" sz="2400" dirty="0"/>
              <a:t>: Die zusätzlichen Informationen (Metadaten), wie der </a:t>
            </a:r>
            <a:r>
              <a:rPr lang="de-DE" sz="2400" dirty="0" err="1"/>
              <a:t>Object</a:t>
            </a:r>
            <a:r>
              <a:rPr lang="de-DE" sz="2400" dirty="0"/>
              <a:t> Header, benötigen Speicher, um Python dabei zu helfen, Objekte zu erkennen, zu verwalten und den Speicher effizient aufzuräumen (</a:t>
            </a:r>
            <a:r>
              <a:rPr lang="de-DE" sz="2400" dirty="0" err="1"/>
              <a:t>Garbage</a:t>
            </a:r>
            <a:r>
              <a:rPr lang="de-DE" sz="2400" dirty="0"/>
              <a:t> Collection).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400" b="1" dirty="0"/>
              <a:t>Abstraktionsschicht</a:t>
            </a:r>
            <a:r>
              <a:rPr lang="de-DE" sz="2400" dirty="0"/>
              <a:t>: Python ist eine hoch-abstrakte Sprache, was bedeutet, dass für jeden Datentyp ein höherer Speicheraufwand anfällt, um benutzerfreundliche Funktionen wie dynamische Typisierung und automatische Speicherbereinigung zu ermöglichen.</a:t>
            </a:r>
          </a:p>
        </p:txBody>
      </p:sp>
    </p:spTree>
    <p:extLst>
      <p:ext uri="{BB962C8B-B14F-4D97-AF65-F5344CB8AC3E}">
        <p14:creationId xmlns:p14="http://schemas.microsoft.com/office/powerpoint/2010/main" val="8881187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195</Words>
  <Application>Microsoft Office PowerPoint</Application>
  <PresentationFormat>Breitbild</PresentationFormat>
  <Paragraphs>10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Wingdings 3</vt:lpstr>
      <vt:lpstr>Ion</vt:lpstr>
      <vt:lpstr>Datentypen in Python</vt:lpstr>
      <vt:lpstr>Theoretische Speicheranforderungen vs. Python's tatsächliche Nutzung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Oliver Löwel</dc:creator>
  <cp:lastModifiedBy>Oliver Löwel</cp:lastModifiedBy>
  <cp:revision>1</cp:revision>
  <dcterms:created xsi:type="dcterms:W3CDTF">2024-11-13T19:57:54Z</dcterms:created>
  <dcterms:modified xsi:type="dcterms:W3CDTF">2024-11-13T20:06:38Z</dcterms:modified>
</cp:coreProperties>
</file>