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71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3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6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250E-9864-446A-B6FD-3F4F8EC3B428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7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748" y="772630"/>
            <a:ext cx="5963478" cy="174197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lgerian" panose="04020705040A02060702" pitchFamily="82" charset="0"/>
              </a:rPr>
              <a:t>Dynamics</a:t>
            </a:r>
            <a:endParaRPr lang="ru-RU" sz="7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84851" y="4509191"/>
            <a:ext cx="5324061" cy="102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egoe Print" panose="02000600000000000000" pitchFamily="2" charset="0"/>
              </a:rPr>
              <a:t>Простой двумерный физический движок</a:t>
            </a: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6" y="1905138"/>
            <a:ext cx="9065287" cy="4351338"/>
          </a:xfrm>
        </p:spPr>
      </p:pic>
      <p:sp>
        <p:nvSpPr>
          <p:cNvPr id="6" name="TextBox 5"/>
          <p:cNvSpPr txBox="1"/>
          <p:nvPr/>
        </p:nvSpPr>
        <p:spPr>
          <a:xfrm>
            <a:off x="1334756" y="815008"/>
            <a:ext cx="682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 так стало после введения рандомизации: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66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5065"/>
            <a:ext cx="5275912" cy="1325563"/>
          </a:xfrm>
        </p:spPr>
        <p:txBody>
          <a:bodyPr/>
          <a:lstStyle/>
          <a:p>
            <a:r>
              <a:rPr lang="ru-RU" dirty="0" smtClean="0"/>
              <a:t>Цели: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6947"/>
            <a:ext cx="10515600" cy="26088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должна генерировать и физически корректно двигать случайные выпуклые многоугольники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Пользователь должен просто смотреть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413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запуске запрашивается кол-во тел (выпуклых многоугольников), а также их минимальные и максимальные начальные скорости, размеры, массы, количества вершин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Программа генерирует тела, удовлетворяющие данным параметрам и затем отображает их на экране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Тела взаимодействуют согласно законам классической физики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7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4955"/>
            <a:ext cx="104029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freeGLUt</a:t>
            </a:r>
            <a:r>
              <a:rPr lang="en-US" dirty="0" smtClean="0"/>
              <a:t> - </a:t>
            </a:r>
            <a:r>
              <a:rPr lang="ru-RU" dirty="0" smtClean="0"/>
              <a:t>открытая альтернатива </a:t>
            </a:r>
            <a:r>
              <a:rPr lang="ru-RU" dirty="0" err="1" smtClean="0"/>
              <a:t>OpenGL</a:t>
            </a:r>
            <a:r>
              <a:rPr lang="ru-RU" dirty="0" smtClean="0"/>
              <a:t> </a:t>
            </a:r>
            <a:r>
              <a:rPr lang="ru-RU" dirty="0" err="1" smtClean="0"/>
              <a:t>Utility</a:t>
            </a:r>
            <a:r>
              <a:rPr lang="ru-RU" dirty="0" smtClean="0"/>
              <a:t> </a:t>
            </a:r>
            <a:r>
              <a:rPr lang="ru-RU" dirty="0" err="1" smtClean="0"/>
              <a:t>Toolkit</a:t>
            </a:r>
            <a:r>
              <a:rPr lang="ru-RU" dirty="0" smtClean="0"/>
              <a:t> (GLUT). GLUT (и, следовательно, </a:t>
            </a:r>
            <a:r>
              <a:rPr lang="ru-RU" dirty="0" err="1" smtClean="0"/>
              <a:t>freeglut</a:t>
            </a:r>
            <a:r>
              <a:rPr lang="ru-RU" dirty="0" smtClean="0"/>
              <a:t>) позволяет пользователю создавать окна, предоставляющие контекст </a:t>
            </a:r>
            <a:r>
              <a:rPr lang="ru-RU" dirty="0" err="1" smtClean="0"/>
              <a:t>OpenGL</a:t>
            </a:r>
            <a:r>
              <a:rPr lang="ru-RU" dirty="0" smtClean="0"/>
              <a:t> на широком спектре платформ, и управлять ими, а также взаимодействовать с мышью, клавиатурой и джойстиком. </a:t>
            </a:r>
            <a:r>
              <a:rPr lang="ru-RU" dirty="0" err="1" smtClean="0"/>
              <a:t>freeglut</a:t>
            </a:r>
            <a:r>
              <a:rPr lang="ru-RU" dirty="0" smtClean="0"/>
              <a:t> предназначена для полной замены GLUT, и имеет очень немного отличий от неё.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4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95" y="504853"/>
            <a:ext cx="6260626" cy="635314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Немножко о генерации многоугольников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822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Вершин </a:t>
                </a:r>
                <a:r>
                  <a:rPr lang="en-US" dirty="0" smtClean="0"/>
                  <a:t>n</a:t>
                </a:r>
                <a:r>
                  <a:rPr lang="ru-RU" dirty="0" smtClean="0"/>
                  <a:t>, радиус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Угол между вершинами</a:t>
                </a:r>
              </a:p>
              <a:p>
                <a:pPr marL="0" indent="0">
                  <a:buNone/>
                </a:pPr>
                <a:r>
                  <a:rPr lang="el-GR" dirty="0" smtClean="0"/>
                  <a:t>α</a:t>
                </a:r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Расстояние от центра до вершины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 </a:t>
                </a:r>
                <a:r>
                  <a:rPr lang="ru-RU" dirty="0" smtClean="0"/>
                  <a:t>∈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Rcos</a:t>
                </a:r>
                <a:r>
                  <a:rPr lang="en-US" dirty="0" smtClean="0"/>
                  <a:t>(</a:t>
                </a:r>
                <a:r>
                  <a:rPr lang="el-GR" dirty="0" smtClean="0"/>
                  <a:t>α</a:t>
                </a:r>
                <a:r>
                  <a:rPr lang="en-US" dirty="0" smtClean="0"/>
                  <a:t>), R]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8221" cy="4351338"/>
              </a:xfrm>
              <a:blipFill>
                <a:blip r:embed="rId3"/>
                <a:stretch>
                  <a:fillRect l="-2365" t="-2241" r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69105" cy="1325563"/>
          </a:xfrm>
        </p:spPr>
        <p:txBody>
          <a:bodyPr/>
          <a:lstStyle/>
          <a:p>
            <a:r>
              <a:rPr lang="en-US" dirty="0" smtClean="0">
                <a:latin typeface="Imprint MT Shadow" panose="04020605060303030202" pitchFamily="82" charset="0"/>
              </a:rPr>
              <a:t>How it works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Проходим по всем парам тел и проверяем, есть ли среди них потенциально столкнувшиеся (т.е. на расстоянии не больше двух радиусов)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Проходим по вершинам потенциально столкнувшихся и проверяем, не находится ли какая-то из них внутри другого многоугольника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Растаскиваем тела от проникновения до касания, </a:t>
            </a:r>
            <a:r>
              <a:rPr lang="en-US" strike="sngStrike" dirty="0" smtClean="0">
                <a:solidFill>
                  <a:srgbClr val="00B0F0"/>
                </a:solidFill>
                <a:latin typeface="Ravie" panose="04040805050809020602" pitchFamily="82" charset="0"/>
              </a:rPr>
              <a:t>Magic</a:t>
            </a:r>
            <a:r>
              <a:rPr lang="ru-RU" dirty="0" smtClean="0">
                <a:solidFill>
                  <a:srgbClr val="FF0000"/>
                </a:solidFill>
              </a:rPr>
              <a:t>считаем</a:t>
            </a:r>
            <a:r>
              <a:rPr lang="ru-RU" dirty="0" smtClean="0"/>
              <a:t> и придаем им импульсы</a:t>
            </a:r>
          </a:p>
        </p:txBody>
      </p:sp>
      <p:sp>
        <p:nvSpPr>
          <p:cNvPr id="20" name="Правильный пятиугольник 19"/>
          <p:cNvSpPr/>
          <p:nvPr/>
        </p:nvSpPr>
        <p:spPr>
          <a:xfrm>
            <a:off x="4949687" y="2544417"/>
            <a:ext cx="2941983" cy="3210340"/>
          </a:xfrm>
          <a:prstGeom prst="pentagon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7194884" y="480089"/>
            <a:ext cx="448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Не только лишь все фигуры могут проникать в другие, другие также могут проникать во все</a:t>
            </a:r>
          </a:p>
        </p:txBody>
      </p:sp>
    </p:spTree>
    <p:extLst>
      <p:ext uri="{BB962C8B-B14F-4D97-AF65-F5344CB8AC3E}">
        <p14:creationId xmlns:p14="http://schemas.microsoft.com/office/powerpoint/2010/main" val="1382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12695" cy="1325563"/>
          </a:xfrm>
        </p:spPr>
        <p:txBody>
          <a:bodyPr/>
          <a:lstStyle/>
          <a:p>
            <a:r>
              <a:rPr lang="en-US" dirty="0" smtClean="0">
                <a:latin typeface="Forte" panose="03060902040502070203" pitchFamily="66" charset="0"/>
              </a:rPr>
              <a:t>Some details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477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обнаружения проникновения используется выражение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Его знак указывает на расположение точки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относительно прямой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Подразумевается,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4779" cy="4351338"/>
              </a:xfrm>
              <a:blipFill>
                <a:blip r:embed="rId2"/>
                <a:stretch>
                  <a:fillRect l="-111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tura MT Script Capitals" panose="03020802060602070202" pitchFamily="66" charset="0"/>
              </a:rPr>
              <a:t>We need to go deeper</a:t>
            </a:r>
            <a:endParaRPr lang="ru-RU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Чтобы понять, с какой стороны произошло проникновение, можно посчитать расстояния от проникшей точки до сторон многоугольника, в который она проникла</a:t>
                </a:r>
                <a:r>
                  <a:rPr lang="ru-RU" dirty="0"/>
                  <a:t> </a:t>
                </a:r>
                <a:r>
                  <a:rPr lang="ru-RU" dirty="0" smtClean="0"/>
                  <a:t>и выбрать минимальное: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 проникшая точка,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смежные вершины многоугольника, в который она проникла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1345"/>
            <a:ext cx="10515600" cy="1325563"/>
          </a:xfrm>
        </p:spPr>
        <p:txBody>
          <a:bodyPr/>
          <a:lstStyle/>
          <a:p>
            <a:r>
              <a:rPr lang="ru-RU" dirty="0" smtClean="0"/>
              <a:t>Всё было так просто?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941043"/>
            <a:ext cx="106911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 всё. Вот так, например, было с правильными многоугольниками: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92249"/>
            <a:ext cx="10038522" cy="48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0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285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Algerian</vt:lpstr>
      <vt:lpstr>Arial</vt:lpstr>
      <vt:lpstr>Arial Narrow</vt:lpstr>
      <vt:lpstr>Calibri</vt:lpstr>
      <vt:lpstr>Calibri Light</vt:lpstr>
      <vt:lpstr>Cambria Math</vt:lpstr>
      <vt:lpstr>Forte</vt:lpstr>
      <vt:lpstr>Imprint MT Shadow</vt:lpstr>
      <vt:lpstr>Matura MT Script Capitals</vt:lpstr>
      <vt:lpstr>Ravie</vt:lpstr>
      <vt:lpstr>Segoe Print</vt:lpstr>
      <vt:lpstr>Тема Office</vt:lpstr>
      <vt:lpstr>Dynamics</vt:lpstr>
      <vt:lpstr>Цели:</vt:lpstr>
      <vt:lpstr>Техническое задание</vt:lpstr>
      <vt:lpstr>Средства</vt:lpstr>
      <vt:lpstr>Немножко о генерации многоугольников</vt:lpstr>
      <vt:lpstr>How it works</vt:lpstr>
      <vt:lpstr>Some details</vt:lpstr>
      <vt:lpstr>We need to go deeper</vt:lpstr>
      <vt:lpstr>Всё было так просто?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</dc:title>
  <dc:creator>Пользователь Windows</dc:creator>
  <cp:lastModifiedBy>Пользователь Windows</cp:lastModifiedBy>
  <cp:revision>24</cp:revision>
  <dcterms:created xsi:type="dcterms:W3CDTF">2017-12-14T16:33:30Z</dcterms:created>
  <dcterms:modified xsi:type="dcterms:W3CDTF">2017-12-15T10:57:03Z</dcterms:modified>
</cp:coreProperties>
</file>