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autoCompressPictures="0" conformance="strict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5.978%" autoAdjust="0"/>
    <p:restoredTop sz="94.66%"/>
  </p:normalViewPr>
  <p:slideViewPr>
    <p:cSldViewPr snapToGrid="0">
      <p:cViewPr varScale="1">
        <p:scale>
          <a:sx n="78" d="100"/>
          <a:sy n="78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purl.oclc.org/ooxml/officeDocument/relationships/slide" Target="slides/slide2.xml"/><Relationship Id="rId7" Type="http://purl.oclc.org/ooxml/officeDocument/relationships/tableStyles" Target="tableStyle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theme" Target="theme/theme1.xml"/><Relationship Id="rId5" Type="http://purl.oclc.org/ooxml/officeDocument/relationships/viewProps" Target="viewProps.xml"/><Relationship Id="rId4" Type="http://purl.oclc.org/ooxml/officeDocument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%"/>
                    <a:lumOff val="35%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%"/>
                    <a:lumOff val="35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%"/>
                    <a:lumOff val="50%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%"/>
                    <a:lumOff val="35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%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%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%"/>
                    <a:lumOff val="35%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%"/>
                    <a:lumOff val="35%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%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%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%"/>
                    <a:lumOff val="35%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%"/>
                    <a:lumOff val="35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%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%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%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%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%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%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%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%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%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%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%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%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%"/>
        </a:spcBef>
        <a:buNone/>
        <a:defRPr sz="3600" kern="1200">
          <a:solidFill>
            <a:schemeClr val="tx1">
              <a:lumMod val="85%"/>
              <a:lumOff val="15%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%"/>
              <a:lumOff val="25%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 252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%"/>
          </a:bodyPr>
          <a:lstStyle/>
          <a:p>
            <a:r>
              <a:rPr lang="en-GB" dirty="0"/>
              <a:t>Mike Jones - 10020665</a:t>
            </a:r>
          </a:p>
          <a:p>
            <a:r>
              <a:rPr lang="en-GB" dirty="0"/>
              <a:t>Wing Chau - </a:t>
            </a:r>
            <a:r>
              <a:rPr lang="en-GB" dirty="0"/>
              <a:t>10563222</a:t>
            </a:r>
            <a:endParaRPr lang="en-GB" dirty="0"/>
          </a:p>
          <a:p>
            <a:r>
              <a:rPr lang="en-GB" dirty="0" err="1"/>
              <a:t>Radu</a:t>
            </a:r>
            <a:r>
              <a:rPr lang="en-GB" dirty="0"/>
              <a:t>-Adrian </a:t>
            </a:r>
            <a:r>
              <a:rPr lang="en-GB" dirty="0" err="1"/>
              <a:t>Marcu</a:t>
            </a:r>
            <a:r>
              <a:rPr lang="en-GB" dirty="0"/>
              <a:t> - 10528506</a:t>
            </a:r>
          </a:p>
        </p:txBody>
      </p:sp>
    </p:spTree>
    <p:extLst>
      <p:ext uri="{BB962C8B-B14F-4D97-AF65-F5344CB8AC3E}">
        <p14:creationId xmlns:p14="http://schemas.microsoft.com/office/powerpoint/2010/main" val="4190051865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20543"/>
      </p:ext>
    </p:extLst>
  </p:cSld>
  <p:clrMapOvr>
    <a:masterClrMapping/>
  </p:clrMapOvr>
</p:sld>
</file>

<file path=ppt/theme/theme1.xml><?xml version="1.0" encoding="utf-8"?>
<a:theme xmlns:a="http://purl.oclc.org/ooxml/drawingml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%"/>
            <a:lumMod val="104%"/>
          </a:schemeClr>
        </a:solidFill>
        <a:gradFill rotWithShape="1">
          <a:gsLst>
            <a:gs pos="0%">
              <a:schemeClr val="phClr">
                <a:tint val="96%"/>
                <a:lumMod val="104%"/>
              </a:schemeClr>
            </a:gs>
            <a:gs pos="100%">
              <a:schemeClr val="phClr">
                <a:shade val="98%"/>
                <a:lumMod val="94%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%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%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%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0%"/>
                <a:lumMod val="120%"/>
              </a:schemeClr>
            </a:gs>
            <a:gs pos="100%">
              <a:schemeClr val="phClr">
                <a:shade val="98%"/>
                <a:satMod val="120%"/>
                <a:lumMod val="98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0%"/>
                <a:satMod val="92%"/>
                <a:lumMod val="120%"/>
              </a:schemeClr>
            </a:gs>
            <a:gs pos="100%">
              <a:schemeClr val="phClr">
                <a:shade val="98%"/>
                <a:satMod val="120%"/>
                <a:lumMod val="98%"/>
              </a:schemeClr>
            </a:gs>
          </a:gsLst>
          <a:path path="circle">
            <a:fillToRect l="50%" t="50%" r="100%" b="100%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Wisp</Template>
  <TotalTime>6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SOFT 252 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252 Assignment</dc:title>
  <dc:creator>Not Mike</dc:creator>
  <cp:lastModifiedBy>Not Mike</cp:lastModifiedBy>
  <cp:revision>1</cp:revision>
  <dcterms:created xsi:type="dcterms:W3CDTF">2017-01-14T16:07:39Z</dcterms:created>
  <dcterms:modified xsi:type="dcterms:W3CDTF">2017-01-14T16:13:57Z</dcterms:modified>
</cp:coreProperties>
</file>