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4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9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5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5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2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2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0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7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B6E7-F823-4550-9BCB-E0E894BA3F9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1FDA-D1C0-4E59-94E3-EB8307CD3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821" y="2723509"/>
            <a:ext cx="3844119" cy="1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439090" y="3228588"/>
            <a:ext cx="10076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/>
              <a:t>以严谨的态度，为中国消费者甄选天下优品 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9749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3 0.0007 L -0.63268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1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</cp:revision>
  <dcterms:created xsi:type="dcterms:W3CDTF">2018-04-04T01:24:35Z</dcterms:created>
  <dcterms:modified xsi:type="dcterms:W3CDTF">2018-04-04T01:55:59Z</dcterms:modified>
</cp:coreProperties>
</file>