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2" r:id="rId2"/>
    <p:sldId id="283" r:id="rId3"/>
    <p:sldId id="309" r:id="rId4"/>
    <p:sldId id="256" r:id="rId5"/>
    <p:sldId id="300" r:id="rId6"/>
    <p:sldId id="299" r:id="rId7"/>
    <p:sldId id="257" r:id="rId8"/>
    <p:sldId id="260" r:id="rId9"/>
    <p:sldId id="284" r:id="rId10"/>
    <p:sldId id="294" r:id="rId11"/>
    <p:sldId id="279" r:id="rId12"/>
    <p:sldId id="292" r:id="rId13"/>
    <p:sldId id="285" r:id="rId14"/>
    <p:sldId id="301" r:id="rId15"/>
    <p:sldId id="302" r:id="rId16"/>
    <p:sldId id="289" r:id="rId17"/>
    <p:sldId id="290" r:id="rId18"/>
    <p:sldId id="291" r:id="rId19"/>
    <p:sldId id="286" r:id="rId20"/>
    <p:sldId id="288" r:id="rId21"/>
    <p:sldId id="287" r:id="rId22"/>
    <p:sldId id="297" r:id="rId23"/>
    <p:sldId id="298" r:id="rId24"/>
    <p:sldId id="304" r:id="rId25"/>
    <p:sldId id="307" r:id="rId26"/>
    <p:sldId id="308" r:id="rId27"/>
    <p:sldId id="295" r:id="rId28"/>
    <p:sldId id="303" r:id="rId29"/>
    <p:sldId id="296" r:id="rId30"/>
    <p:sldId id="31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737686-0CFC-4256-8730-FBD6E5B3B5E7}" v="115" dt="2024-07-18T12:41:11.6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8" d="100"/>
          <a:sy n="48" d="100"/>
        </p:scale>
        <p:origin x="67"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a Ganesh Nalli" userId="d4d8a221929f9a13" providerId="LiveId" clId="{56737686-0CFC-4256-8730-FBD6E5B3B5E7}"/>
    <pc:docChg chg="undo custSel addSld delSld modSld sldOrd">
      <pc:chgData name="Dhana Ganesh Nalli" userId="d4d8a221929f9a13" providerId="LiveId" clId="{56737686-0CFC-4256-8730-FBD6E5B3B5E7}" dt="2024-07-18T12:42:09.419" v="4352" actId="1076"/>
      <pc:docMkLst>
        <pc:docMk/>
      </pc:docMkLst>
      <pc:sldChg chg="modSp mod">
        <pc:chgData name="Dhana Ganesh Nalli" userId="d4d8a221929f9a13" providerId="LiveId" clId="{56737686-0CFC-4256-8730-FBD6E5B3B5E7}" dt="2024-07-18T08:37:58.477" v="2168" actId="20577"/>
        <pc:sldMkLst>
          <pc:docMk/>
          <pc:sldMk cId="0" sldId="256"/>
        </pc:sldMkLst>
        <pc:spChg chg="mod">
          <ac:chgData name="Dhana Ganesh Nalli" userId="d4d8a221929f9a13" providerId="LiveId" clId="{56737686-0CFC-4256-8730-FBD6E5B3B5E7}" dt="2024-07-18T08:37:58.477" v="2168" actId="20577"/>
          <ac:spMkLst>
            <pc:docMk/>
            <pc:sldMk cId="0" sldId="256"/>
            <ac:spMk id="3" creationId="{B747915F-8D8A-66AB-851E-82FB43491B05}"/>
          </ac:spMkLst>
        </pc:spChg>
      </pc:sldChg>
      <pc:sldChg chg="modSp mod ord">
        <pc:chgData name="Dhana Ganesh Nalli" userId="d4d8a221929f9a13" providerId="LiveId" clId="{56737686-0CFC-4256-8730-FBD6E5B3B5E7}" dt="2024-07-18T12:36:47.654" v="4277" actId="1076"/>
        <pc:sldMkLst>
          <pc:docMk/>
          <pc:sldMk cId="0" sldId="257"/>
        </pc:sldMkLst>
        <pc:spChg chg="mod">
          <ac:chgData name="Dhana Ganesh Nalli" userId="d4d8a221929f9a13" providerId="LiveId" clId="{56737686-0CFC-4256-8730-FBD6E5B3B5E7}" dt="2024-07-18T12:36:47.654" v="4277" actId="1076"/>
          <ac:spMkLst>
            <pc:docMk/>
            <pc:sldMk cId="0" sldId="257"/>
            <ac:spMk id="3" creationId="{A8802F4E-B48F-ACD1-60CF-349E30C55093}"/>
          </ac:spMkLst>
        </pc:spChg>
      </pc:sldChg>
      <pc:sldChg chg="modSp mod">
        <pc:chgData name="Dhana Ganesh Nalli" userId="d4d8a221929f9a13" providerId="LiveId" clId="{56737686-0CFC-4256-8730-FBD6E5B3B5E7}" dt="2024-07-18T12:36:55.564" v="4278" actId="1076"/>
        <pc:sldMkLst>
          <pc:docMk/>
          <pc:sldMk cId="0" sldId="260"/>
        </pc:sldMkLst>
        <pc:spChg chg="mod">
          <ac:chgData name="Dhana Ganesh Nalli" userId="d4d8a221929f9a13" providerId="LiveId" clId="{56737686-0CFC-4256-8730-FBD6E5B3B5E7}" dt="2024-07-18T12:36:55.564" v="4278" actId="1076"/>
          <ac:spMkLst>
            <pc:docMk/>
            <pc:sldMk cId="0" sldId="260"/>
            <ac:spMk id="4" creationId="{5605DDDD-3363-FF4A-0AE8-074419C5B236}"/>
          </ac:spMkLst>
        </pc:spChg>
      </pc:sldChg>
      <pc:sldChg chg="delSp modSp add del mod">
        <pc:chgData name="Dhana Ganesh Nalli" userId="d4d8a221929f9a13" providerId="LiveId" clId="{56737686-0CFC-4256-8730-FBD6E5B3B5E7}" dt="2024-07-18T10:25:00.860" v="2256" actId="2696"/>
        <pc:sldMkLst>
          <pc:docMk/>
          <pc:sldMk cId="2902649614" sldId="263"/>
        </pc:sldMkLst>
        <pc:picChg chg="del mod">
          <ac:chgData name="Dhana Ganesh Nalli" userId="d4d8a221929f9a13" providerId="LiveId" clId="{56737686-0CFC-4256-8730-FBD6E5B3B5E7}" dt="2024-07-18T10:17:22.473" v="2211" actId="21"/>
          <ac:picMkLst>
            <pc:docMk/>
            <pc:sldMk cId="2902649614" sldId="263"/>
            <ac:picMk id="2" creationId="{73FBD023-CAA7-BB43-8EAF-5A3045ADBE11}"/>
          </ac:picMkLst>
        </pc:picChg>
      </pc:sldChg>
      <pc:sldChg chg="addSp modSp mod">
        <pc:chgData name="Dhana Ganesh Nalli" userId="d4d8a221929f9a13" providerId="LiveId" clId="{56737686-0CFC-4256-8730-FBD6E5B3B5E7}" dt="2024-07-18T07:53:15.047" v="2076" actId="20577"/>
        <pc:sldMkLst>
          <pc:docMk/>
          <pc:sldMk cId="0" sldId="279"/>
        </pc:sldMkLst>
        <pc:spChg chg="mod">
          <ac:chgData name="Dhana Ganesh Nalli" userId="d4d8a221929f9a13" providerId="LiveId" clId="{56737686-0CFC-4256-8730-FBD6E5B3B5E7}" dt="2024-07-18T07:53:15.047" v="2076" actId="20577"/>
          <ac:spMkLst>
            <pc:docMk/>
            <pc:sldMk cId="0" sldId="279"/>
            <ac:spMk id="4" creationId="{5706C7BB-2EB3-55AD-4D02-317CF798C78B}"/>
          </ac:spMkLst>
        </pc:spChg>
        <pc:spChg chg="add mod">
          <ac:chgData name="Dhana Ganesh Nalli" userId="d4d8a221929f9a13" providerId="LiveId" clId="{56737686-0CFC-4256-8730-FBD6E5B3B5E7}" dt="2024-07-18T05:16:55.793" v="985" actId="20577"/>
          <ac:spMkLst>
            <pc:docMk/>
            <pc:sldMk cId="0" sldId="279"/>
            <ac:spMk id="5" creationId="{8E1B58EF-DA32-5DFD-60A8-F44AA70E0B84}"/>
          </ac:spMkLst>
        </pc:spChg>
        <pc:picChg chg="mod">
          <ac:chgData name="Dhana Ganesh Nalli" userId="d4d8a221929f9a13" providerId="LiveId" clId="{56737686-0CFC-4256-8730-FBD6E5B3B5E7}" dt="2024-07-18T05:09:14.038" v="681" actId="1076"/>
          <ac:picMkLst>
            <pc:docMk/>
            <pc:sldMk cId="0" sldId="279"/>
            <ac:picMk id="2" creationId="{E729B0CE-8161-E172-BC13-96C68BAA5B7D}"/>
          </ac:picMkLst>
        </pc:picChg>
      </pc:sldChg>
      <pc:sldChg chg="addSp delSp modSp del mod">
        <pc:chgData name="Dhana Ganesh Nalli" userId="d4d8a221929f9a13" providerId="LiveId" clId="{56737686-0CFC-4256-8730-FBD6E5B3B5E7}" dt="2024-07-18T08:09:54.930" v="2079" actId="2696"/>
        <pc:sldMkLst>
          <pc:docMk/>
          <pc:sldMk cId="449824046" sldId="280"/>
        </pc:sldMkLst>
        <pc:spChg chg="add del mod">
          <ac:chgData name="Dhana Ganesh Nalli" userId="d4d8a221929f9a13" providerId="LiveId" clId="{56737686-0CFC-4256-8730-FBD6E5B3B5E7}" dt="2024-07-18T07:14:34.459" v="1401" actId="21"/>
          <ac:spMkLst>
            <pc:docMk/>
            <pc:sldMk cId="449824046" sldId="280"/>
            <ac:spMk id="2" creationId="{66E74610-E099-AC49-A9A1-3CDB8531BFF3}"/>
          </ac:spMkLst>
        </pc:spChg>
        <pc:spChg chg="mod">
          <ac:chgData name="Dhana Ganesh Nalli" userId="d4d8a221929f9a13" providerId="LiveId" clId="{56737686-0CFC-4256-8730-FBD6E5B3B5E7}" dt="2024-07-18T07:25:28.913" v="1445" actId="1076"/>
          <ac:spMkLst>
            <pc:docMk/>
            <pc:sldMk cId="449824046" sldId="280"/>
            <ac:spMk id="3" creationId="{F9ACC38D-175E-C84E-8198-9ACB5B5F0EA2}"/>
          </ac:spMkLst>
        </pc:spChg>
        <pc:spChg chg="add del">
          <ac:chgData name="Dhana Ganesh Nalli" userId="d4d8a221929f9a13" providerId="LiveId" clId="{56737686-0CFC-4256-8730-FBD6E5B3B5E7}" dt="2024-07-18T07:17:13.502" v="1403" actId="22"/>
          <ac:spMkLst>
            <pc:docMk/>
            <pc:sldMk cId="449824046" sldId="280"/>
            <ac:spMk id="5" creationId="{E2519A59-08D5-B3C4-1155-1E3D4E6F2736}"/>
          </ac:spMkLst>
        </pc:spChg>
        <pc:spChg chg="del mod">
          <ac:chgData name="Dhana Ganesh Nalli" userId="d4d8a221929f9a13" providerId="LiveId" clId="{56737686-0CFC-4256-8730-FBD6E5B3B5E7}" dt="2024-07-18T07:14:07.123" v="1390" actId="21"/>
          <ac:spMkLst>
            <pc:docMk/>
            <pc:sldMk cId="449824046" sldId="280"/>
            <ac:spMk id="6" creationId="{66E74610-E099-AC49-A9A1-3CDB8531BFF3}"/>
          </ac:spMkLst>
        </pc:spChg>
        <pc:spChg chg="add mod">
          <ac:chgData name="Dhana Ganesh Nalli" userId="d4d8a221929f9a13" providerId="LiveId" clId="{56737686-0CFC-4256-8730-FBD6E5B3B5E7}" dt="2024-07-18T07:27:18.838" v="1486" actId="20577"/>
          <ac:spMkLst>
            <pc:docMk/>
            <pc:sldMk cId="449824046" sldId="280"/>
            <ac:spMk id="8" creationId="{A41BD9FD-BA75-7ECA-C0CE-2E49FAA4FE95}"/>
          </ac:spMkLst>
        </pc:spChg>
        <pc:picChg chg="add del mod">
          <ac:chgData name="Dhana Ganesh Nalli" userId="d4d8a221929f9a13" providerId="LiveId" clId="{56737686-0CFC-4256-8730-FBD6E5B3B5E7}" dt="2024-07-18T07:14:29.934" v="1400" actId="1076"/>
          <ac:picMkLst>
            <pc:docMk/>
            <pc:sldMk cId="449824046" sldId="280"/>
            <ac:picMk id="1026" creationId="{F65E2AC8-B298-59BC-46AF-A58337081666}"/>
          </ac:picMkLst>
        </pc:picChg>
        <pc:picChg chg="add del mod">
          <ac:chgData name="Dhana Ganesh Nalli" userId="d4d8a221929f9a13" providerId="LiveId" clId="{56737686-0CFC-4256-8730-FBD6E5B3B5E7}" dt="2024-07-18T07:22:27.636" v="1420" actId="21"/>
          <ac:picMkLst>
            <pc:docMk/>
            <pc:sldMk cId="449824046" sldId="280"/>
            <ac:picMk id="1028" creationId="{C3F1F599-9329-9885-8BAF-0D1D5F2EB8BE}"/>
          </ac:picMkLst>
        </pc:picChg>
      </pc:sldChg>
      <pc:sldChg chg="addSp modSp mod">
        <pc:chgData name="Dhana Ganesh Nalli" userId="d4d8a221929f9a13" providerId="LiveId" clId="{56737686-0CFC-4256-8730-FBD6E5B3B5E7}" dt="2024-07-18T12:37:27.972" v="4280" actId="1076"/>
        <pc:sldMkLst>
          <pc:docMk/>
          <pc:sldMk cId="2030413796" sldId="282"/>
        </pc:sldMkLst>
        <pc:spChg chg="mod">
          <ac:chgData name="Dhana Ganesh Nalli" userId="d4d8a221929f9a13" providerId="LiveId" clId="{56737686-0CFC-4256-8730-FBD6E5B3B5E7}" dt="2024-07-18T12:37:27.972" v="4280" actId="1076"/>
          <ac:spMkLst>
            <pc:docMk/>
            <pc:sldMk cId="2030413796" sldId="282"/>
            <ac:spMk id="4" creationId="{A017381C-3188-419A-FD41-CB487F8B460E}"/>
          </ac:spMkLst>
        </pc:spChg>
        <pc:spChg chg="mod">
          <ac:chgData name="Dhana Ganesh Nalli" userId="d4d8a221929f9a13" providerId="LiveId" clId="{56737686-0CFC-4256-8730-FBD6E5B3B5E7}" dt="2024-07-18T12:37:20.570" v="4279" actId="1076"/>
          <ac:spMkLst>
            <pc:docMk/>
            <pc:sldMk cId="2030413796" sldId="282"/>
            <ac:spMk id="5" creationId="{47365FFC-9D28-81D0-0A11-23B0A1F80ED2}"/>
          </ac:spMkLst>
        </pc:spChg>
        <pc:spChg chg="add mod">
          <ac:chgData name="Dhana Ganesh Nalli" userId="d4d8a221929f9a13" providerId="LiveId" clId="{56737686-0CFC-4256-8730-FBD6E5B3B5E7}" dt="2024-07-18T12:26:14.219" v="4181"/>
          <ac:spMkLst>
            <pc:docMk/>
            <pc:sldMk cId="2030413796" sldId="282"/>
            <ac:spMk id="6" creationId="{655AC4EC-F05F-89BD-2BDC-C7607D0C087F}"/>
          </ac:spMkLst>
        </pc:spChg>
      </pc:sldChg>
      <pc:sldChg chg="modSp">
        <pc:chgData name="Dhana Ganesh Nalli" userId="d4d8a221929f9a13" providerId="LiveId" clId="{56737686-0CFC-4256-8730-FBD6E5B3B5E7}" dt="2024-07-18T04:48:01.102" v="609" actId="313"/>
        <pc:sldMkLst>
          <pc:docMk/>
          <pc:sldMk cId="9751269" sldId="283"/>
        </pc:sldMkLst>
        <pc:spChg chg="mod">
          <ac:chgData name="Dhana Ganesh Nalli" userId="d4d8a221929f9a13" providerId="LiveId" clId="{56737686-0CFC-4256-8730-FBD6E5B3B5E7}" dt="2024-07-18T04:48:01.102" v="609" actId="313"/>
          <ac:spMkLst>
            <pc:docMk/>
            <pc:sldMk cId="9751269" sldId="283"/>
            <ac:spMk id="4" creationId="{A017381C-3188-419A-FD41-CB487F8B460E}"/>
          </ac:spMkLst>
        </pc:spChg>
      </pc:sldChg>
      <pc:sldChg chg="addSp modSp mod">
        <pc:chgData name="Dhana Ganesh Nalli" userId="d4d8a221929f9a13" providerId="LiveId" clId="{56737686-0CFC-4256-8730-FBD6E5B3B5E7}" dt="2024-07-18T10:48:40.661" v="3510" actId="313"/>
        <pc:sldMkLst>
          <pc:docMk/>
          <pc:sldMk cId="4125461388" sldId="284"/>
        </pc:sldMkLst>
        <pc:spChg chg="mod">
          <ac:chgData name="Dhana Ganesh Nalli" userId="d4d8a221929f9a13" providerId="LiveId" clId="{56737686-0CFC-4256-8730-FBD6E5B3B5E7}" dt="2024-07-18T10:48:40.661" v="3510" actId="313"/>
          <ac:spMkLst>
            <pc:docMk/>
            <pc:sldMk cId="4125461388" sldId="284"/>
            <ac:spMk id="5" creationId="{65A7B9EA-0EE0-3E34-50D5-654C122C3770}"/>
          </ac:spMkLst>
        </pc:spChg>
        <pc:spChg chg="add mod">
          <ac:chgData name="Dhana Ganesh Nalli" userId="d4d8a221929f9a13" providerId="LiveId" clId="{56737686-0CFC-4256-8730-FBD6E5B3B5E7}" dt="2024-07-18T05:25:15.828" v="1187" actId="1076"/>
          <ac:spMkLst>
            <pc:docMk/>
            <pc:sldMk cId="4125461388" sldId="284"/>
            <ac:spMk id="8" creationId="{4C9AD576-3D74-CEEF-37A5-C2351EF65ED8}"/>
          </ac:spMkLst>
        </pc:spChg>
        <pc:spChg chg="add mod">
          <ac:chgData name="Dhana Ganesh Nalli" userId="d4d8a221929f9a13" providerId="LiveId" clId="{56737686-0CFC-4256-8730-FBD6E5B3B5E7}" dt="2024-07-18T05:26:45.193" v="1227" actId="1076"/>
          <ac:spMkLst>
            <pc:docMk/>
            <pc:sldMk cId="4125461388" sldId="284"/>
            <ac:spMk id="10" creationId="{47165462-F9F0-629A-2448-52B09ACADF13}"/>
          </ac:spMkLst>
        </pc:spChg>
        <pc:picChg chg="mod">
          <ac:chgData name="Dhana Ganesh Nalli" userId="d4d8a221929f9a13" providerId="LiveId" clId="{56737686-0CFC-4256-8730-FBD6E5B3B5E7}" dt="2024-07-18T05:25:55.812" v="1195" actId="1076"/>
          <ac:picMkLst>
            <pc:docMk/>
            <pc:sldMk cId="4125461388" sldId="284"/>
            <ac:picMk id="2" creationId="{C266D484-A92A-08C8-FCB4-4145B372356F}"/>
          </ac:picMkLst>
        </pc:picChg>
        <pc:picChg chg="mod">
          <ac:chgData name="Dhana Ganesh Nalli" userId="d4d8a221929f9a13" providerId="LiveId" clId="{56737686-0CFC-4256-8730-FBD6E5B3B5E7}" dt="2024-07-18T05:25:38.643" v="1192" actId="1076"/>
          <ac:picMkLst>
            <pc:docMk/>
            <pc:sldMk cId="4125461388" sldId="284"/>
            <ac:picMk id="11267" creationId="{50D44DCC-94FB-F59D-3BB0-DA28825F3DC7}"/>
          </ac:picMkLst>
        </pc:picChg>
      </pc:sldChg>
      <pc:sldChg chg="addSp delSp modSp new mod ord">
        <pc:chgData name="Dhana Ganesh Nalli" userId="d4d8a221929f9a13" providerId="LiveId" clId="{56737686-0CFC-4256-8730-FBD6E5B3B5E7}" dt="2024-07-18T10:48:01.724" v="3498" actId="313"/>
        <pc:sldMkLst>
          <pc:docMk/>
          <pc:sldMk cId="3456618347" sldId="285"/>
        </pc:sldMkLst>
        <pc:spChg chg="add del mod">
          <ac:chgData name="Dhana Ganesh Nalli" userId="d4d8a221929f9a13" providerId="LiveId" clId="{56737686-0CFC-4256-8730-FBD6E5B3B5E7}" dt="2024-07-18T10:19:46.984" v="2248" actId="1076"/>
          <ac:spMkLst>
            <pc:docMk/>
            <pc:sldMk cId="3456618347" sldId="285"/>
            <ac:spMk id="3" creationId="{19FCA698-A7AD-E3C7-B4F1-0BED32F28718}"/>
          </ac:spMkLst>
        </pc:spChg>
        <pc:spChg chg="add del mod">
          <ac:chgData name="Dhana Ganesh Nalli" userId="d4d8a221929f9a13" providerId="LiveId" clId="{56737686-0CFC-4256-8730-FBD6E5B3B5E7}" dt="2024-07-18T03:28:27.997" v="49"/>
          <ac:spMkLst>
            <pc:docMk/>
            <pc:sldMk cId="3456618347" sldId="285"/>
            <ac:spMk id="5" creationId="{50B1F409-DDC3-2950-2292-4DD3379FF64E}"/>
          </ac:spMkLst>
        </pc:spChg>
        <pc:spChg chg="add mod">
          <ac:chgData name="Dhana Ganesh Nalli" userId="d4d8a221929f9a13" providerId="LiveId" clId="{56737686-0CFC-4256-8730-FBD6E5B3B5E7}" dt="2024-07-18T10:48:01.724" v="3498" actId="313"/>
          <ac:spMkLst>
            <pc:docMk/>
            <pc:sldMk cId="3456618347" sldId="285"/>
            <ac:spMk id="8" creationId="{5132F337-BB2B-846E-4423-A62AC6BA5EA7}"/>
          </ac:spMkLst>
        </pc:spChg>
        <pc:picChg chg="add del mod">
          <ac:chgData name="Dhana Ganesh Nalli" userId="d4d8a221929f9a13" providerId="LiveId" clId="{56737686-0CFC-4256-8730-FBD6E5B3B5E7}" dt="2024-07-18T10:17:46.756" v="2215" actId="478"/>
          <ac:picMkLst>
            <pc:docMk/>
            <pc:sldMk cId="3456618347" sldId="285"/>
            <ac:picMk id="6" creationId="{73FBD023-CAA7-BB43-8EAF-5A3045ADBE11}"/>
          </ac:picMkLst>
        </pc:picChg>
      </pc:sldChg>
      <pc:sldChg chg="addSp modSp new mod ord modTransition">
        <pc:chgData name="Dhana Ganesh Nalli" userId="d4d8a221929f9a13" providerId="LiveId" clId="{56737686-0CFC-4256-8730-FBD6E5B3B5E7}" dt="2024-07-18T09:09:38.361" v="2204" actId="20578"/>
        <pc:sldMkLst>
          <pc:docMk/>
          <pc:sldMk cId="1561871587" sldId="286"/>
        </pc:sldMkLst>
        <pc:spChg chg="add mod">
          <ac:chgData name="Dhana Ganesh Nalli" userId="d4d8a221929f9a13" providerId="LiveId" clId="{56737686-0CFC-4256-8730-FBD6E5B3B5E7}" dt="2024-07-18T03:57:13.134" v="202" actId="2711"/>
          <ac:spMkLst>
            <pc:docMk/>
            <pc:sldMk cId="1561871587" sldId="286"/>
            <ac:spMk id="3" creationId="{3D63183A-5085-C01A-D6DB-9F2774171AE9}"/>
          </ac:spMkLst>
        </pc:spChg>
        <pc:spChg chg="add mod">
          <ac:chgData name="Dhana Ganesh Nalli" userId="d4d8a221929f9a13" providerId="LiveId" clId="{56737686-0CFC-4256-8730-FBD6E5B3B5E7}" dt="2024-07-18T03:54:14.367" v="164" actId="1076"/>
          <ac:spMkLst>
            <pc:docMk/>
            <pc:sldMk cId="1561871587" sldId="286"/>
            <ac:spMk id="4" creationId="{19FCA698-A7AD-E3C7-B4F1-0BED32F28718}"/>
          </ac:spMkLst>
        </pc:spChg>
        <pc:spChg chg="add mod">
          <ac:chgData name="Dhana Ganesh Nalli" userId="d4d8a221929f9a13" providerId="LiveId" clId="{56737686-0CFC-4256-8730-FBD6E5B3B5E7}" dt="2024-07-18T03:57:24.249" v="204" actId="113"/>
          <ac:spMkLst>
            <pc:docMk/>
            <pc:sldMk cId="1561871587" sldId="286"/>
            <ac:spMk id="6" creationId="{9DC509BE-7A6A-DE46-63E3-9CB91E19F55F}"/>
          </ac:spMkLst>
        </pc:spChg>
        <pc:picChg chg="add mod">
          <ac:chgData name="Dhana Ganesh Nalli" userId="d4d8a221929f9a13" providerId="LiveId" clId="{56737686-0CFC-4256-8730-FBD6E5B3B5E7}" dt="2024-07-18T04:22:16.223" v="348" actId="14100"/>
          <ac:picMkLst>
            <pc:docMk/>
            <pc:sldMk cId="1561871587" sldId="286"/>
            <ac:picMk id="8" creationId="{08FA745D-BFE0-D18E-3F10-3C5C69485605}"/>
          </ac:picMkLst>
        </pc:picChg>
      </pc:sldChg>
      <pc:sldChg chg="addSp modSp add mod">
        <pc:chgData name="Dhana Ganesh Nalli" userId="d4d8a221929f9a13" providerId="LiveId" clId="{56737686-0CFC-4256-8730-FBD6E5B3B5E7}" dt="2024-07-18T11:20:05.028" v="3912" actId="14100"/>
        <pc:sldMkLst>
          <pc:docMk/>
          <pc:sldMk cId="2666018544" sldId="287"/>
        </pc:sldMkLst>
        <pc:spChg chg="mod">
          <ac:chgData name="Dhana Ganesh Nalli" userId="d4d8a221929f9a13" providerId="LiveId" clId="{56737686-0CFC-4256-8730-FBD6E5B3B5E7}" dt="2024-07-18T05:46:34.758" v="1333" actId="1076"/>
          <ac:spMkLst>
            <pc:docMk/>
            <pc:sldMk cId="2666018544" sldId="287"/>
            <ac:spMk id="3" creationId="{3D63183A-5085-C01A-D6DB-9F2774171AE9}"/>
          </ac:spMkLst>
        </pc:spChg>
        <pc:spChg chg="mod">
          <ac:chgData name="Dhana Ganesh Nalli" userId="d4d8a221929f9a13" providerId="LiveId" clId="{56737686-0CFC-4256-8730-FBD6E5B3B5E7}" dt="2024-07-18T04:47:42.550" v="607" actId="313"/>
          <ac:spMkLst>
            <pc:docMk/>
            <pc:sldMk cId="2666018544" sldId="287"/>
            <ac:spMk id="4" creationId="{19FCA698-A7AD-E3C7-B4F1-0BED32F28718}"/>
          </ac:spMkLst>
        </pc:spChg>
        <pc:spChg chg="add mod">
          <ac:chgData name="Dhana Ganesh Nalli" userId="d4d8a221929f9a13" providerId="LiveId" clId="{56737686-0CFC-4256-8730-FBD6E5B3B5E7}" dt="2024-07-18T05:46:29.572" v="1332" actId="20577"/>
          <ac:spMkLst>
            <pc:docMk/>
            <pc:sldMk cId="2666018544" sldId="287"/>
            <ac:spMk id="5" creationId="{0D492444-086E-6C5F-97C1-84EC1A23F439}"/>
          </ac:spMkLst>
        </pc:spChg>
        <pc:picChg chg="add mod">
          <ac:chgData name="Dhana Ganesh Nalli" userId="d4d8a221929f9a13" providerId="LiveId" clId="{56737686-0CFC-4256-8730-FBD6E5B3B5E7}" dt="2024-07-18T11:20:05.028" v="3912" actId="14100"/>
          <ac:picMkLst>
            <pc:docMk/>
            <pc:sldMk cId="2666018544" sldId="287"/>
            <ac:picMk id="7" creationId="{2287B746-3E12-AAB6-668B-C6893C5FA25B}"/>
          </ac:picMkLst>
        </pc:picChg>
      </pc:sldChg>
      <pc:sldChg chg="addSp delSp modSp add mod ord modTransition">
        <pc:chgData name="Dhana Ganesh Nalli" userId="d4d8a221929f9a13" providerId="LiveId" clId="{56737686-0CFC-4256-8730-FBD6E5B3B5E7}" dt="2024-07-18T05:35:08.706" v="1257"/>
        <pc:sldMkLst>
          <pc:docMk/>
          <pc:sldMk cId="1454101399" sldId="288"/>
        </pc:sldMkLst>
        <pc:spChg chg="mod">
          <ac:chgData name="Dhana Ganesh Nalli" userId="d4d8a221929f9a13" providerId="LiveId" clId="{56737686-0CFC-4256-8730-FBD6E5B3B5E7}" dt="2024-07-18T04:21:50.481" v="344" actId="2711"/>
          <ac:spMkLst>
            <pc:docMk/>
            <pc:sldMk cId="1454101399" sldId="288"/>
            <ac:spMk id="3" creationId="{3D63183A-5085-C01A-D6DB-9F2774171AE9}"/>
          </ac:spMkLst>
        </pc:spChg>
        <pc:spChg chg="mod">
          <ac:chgData name="Dhana Ganesh Nalli" userId="d4d8a221929f9a13" providerId="LiveId" clId="{56737686-0CFC-4256-8730-FBD6E5B3B5E7}" dt="2024-07-18T03:58:24.579" v="211" actId="113"/>
          <ac:spMkLst>
            <pc:docMk/>
            <pc:sldMk cId="1454101399" sldId="288"/>
            <ac:spMk id="6" creationId="{9DC509BE-7A6A-DE46-63E3-9CB91E19F55F}"/>
          </ac:spMkLst>
        </pc:spChg>
        <pc:picChg chg="add mod">
          <ac:chgData name="Dhana Ganesh Nalli" userId="d4d8a221929f9a13" providerId="LiveId" clId="{56737686-0CFC-4256-8730-FBD6E5B3B5E7}" dt="2024-07-18T04:22:00.146" v="345" actId="1076"/>
          <ac:picMkLst>
            <pc:docMk/>
            <pc:sldMk cId="1454101399" sldId="288"/>
            <ac:picMk id="5" creationId="{069743C2-D998-FFCF-6F64-C90636BFB740}"/>
          </ac:picMkLst>
        </pc:picChg>
        <pc:picChg chg="del">
          <ac:chgData name="Dhana Ganesh Nalli" userId="d4d8a221929f9a13" providerId="LiveId" clId="{56737686-0CFC-4256-8730-FBD6E5B3B5E7}" dt="2024-07-18T03:59:34.039" v="212" actId="478"/>
          <ac:picMkLst>
            <pc:docMk/>
            <pc:sldMk cId="1454101399" sldId="288"/>
            <ac:picMk id="8" creationId="{08FA745D-BFE0-D18E-3F10-3C5C69485605}"/>
          </ac:picMkLst>
        </pc:picChg>
      </pc:sldChg>
      <pc:sldChg chg="addSp delSp modSp add mod">
        <pc:chgData name="Dhana Ganesh Nalli" userId="d4d8a221929f9a13" providerId="LiveId" clId="{56737686-0CFC-4256-8730-FBD6E5B3B5E7}" dt="2024-07-18T05:05:14.010" v="653" actId="1076"/>
        <pc:sldMkLst>
          <pc:docMk/>
          <pc:sldMk cId="2968528586" sldId="289"/>
        </pc:sldMkLst>
        <pc:spChg chg="add del mod">
          <ac:chgData name="Dhana Ganesh Nalli" userId="d4d8a221929f9a13" providerId="LiveId" clId="{56737686-0CFC-4256-8730-FBD6E5B3B5E7}" dt="2024-07-18T05:01:43.799" v="628" actId="1076"/>
          <ac:spMkLst>
            <pc:docMk/>
            <pc:sldMk cId="2968528586" sldId="289"/>
            <ac:spMk id="3" creationId="{19FCA698-A7AD-E3C7-B4F1-0BED32F28718}"/>
          </ac:spMkLst>
        </pc:spChg>
        <pc:spChg chg="add mod">
          <ac:chgData name="Dhana Ganesh Nalli" userId="d4d8a221929f9a13" providerId="LiveId" clId="{56737686-0CFC-4256-8730-FBD6E5B3B5E7}" dt="2024-07-18T05:01:35.015" v="626" actId="1076"/>
          <ac:spMkLst>
            <pc:docMk/>
            <pc:sldMk cId="2968528586" sldId="289"/>
            <ac:spMk id="4" creationId="{FB6F6AC4-05F1-800A-C7F8-D00EF3B0C626}"/>
          </ac:spMkLst>
        </pc:spChg>
        <pc:spChg chg="add mod">
          <ac:chgData name="Dhana Ganesh Nalli" userId="d4d8a221929f9a13" providerId="LiveId" clId="{56737686-0CFC-4256-8730-FBD6E5B3B5E7}" dt="2024-07-18T05:05:14.010" v="653" actId="1076"/>
          <ac:spMkLst>
            <pc:docMk/>
            <pc:sldMk cId="2968528586" sldId="289"/>
            <ac:spMk id="7" creationId="{2B486E06-2BF4-AA54-E6DC-EB6EA8637354}"/>
          </ac:spMkLst>
        </pc:spChg>
        <pc:picChg chg="add mod">
          <ac:chgData name="Dhana Ganesh Nalli" userId="d4d8a221929f9a13" providerId="LiveId" clId="{56737686-0CFC-4256-8730-FBD6E5B3B5E7}" dt="2024-07-18T05:01:39.373" v="627" actId="14100"/>
          <ac:picMkLst>
            <pc:docMk/>
            <pc:sldMk cId="2968528586" sldId="289"/>
            <ac:picMk id="6" creationId="{CCB38810-3750-A111-4B55-F3AAEC7B52E8}"/>
          </ac:picMkLst>
        </pc:picChg>
      </pc:sldChg>
      <pc:sldChg chg="addSp delSp modSp add mod modTransition">
        <pc:chgData name="Dhana Ganesh Nalli" userId="d4d8a221929f9a13" providerId="LiveId" clId="{56737686-0CFC-4256-8730-FBD6E5B3B5E7}" dt="2024-07-18T05:06:37.141" v="671"/>
        <pc:sldMkLst>
          <pc:docMk/>
          <pc:sldMk cId="1010018592" sldId="290"/>
        </pc:sldMkLst>
        <pc:spChg chg="del">
          <ac:chgData name="Dhana Ganesh Nalli" userId="d4d8a221929f9a13" providerId="LiveId" clId="{56737686-0CFC-4256-8730-FBD6E5B3B5E7}" dt="2024-07-18T05:02:39.228" v="630" actId="21"/>
          <ac:spMkLst>
            <pc:docMk/>
            <pc:sldMk cId="1010018592" sldId="290"/>
            <ac:spMk id="4" creationId="{FB6F6AC4-05F1-800A-C7F8-D00EF3B0C626}"/>
          </ac:spMkLst>
        </pc:spChg>
        <pc:spChg chg="add mod">
          <ac:chgData name="Dhana Ganesh Nalli" userId="d4d8a221929f9a13" providerId="LiveId" clId="{56737686-0CFC-4256-8730-FBD6E5B3B5E7}" dt="2024-07-18T05:05:35.855" v="658" actId="1076"/>
          <ac:spMkLst>
            <pc:docMk/>
            <pc:sldMk cId="1010018592" sldId="290"/>
            <ac:spMk id="5" creationId="{1C9F27EF-C5FC-3B58-D797-B87DDF217FC7}"/>
          </ac:spMkLst>
        </pc:spChg>
        <pc:spChg chg="add mod">
          <ac:chgData name="Dhana Ganesh Nalli" userId="d4d8a221929f9a13" providerId="LiveId" clId="{56737686-0CFC-4256-8730-FBD6E5B3B5E7}" dt="2024-07-18T05:05:51.426" v="660" actId="1076"/>
          <ac:spMkLst>
            <pc:docMk/>
            <pc:sldMk cId="1010018592" sldId="290"/>
            <ac:spMk id="8" creationId="{998DB177-468E-A348-8367-93FDEDEC4506}"/>
          </ac:spMkLst>
        </pc:spChg>
        <pc:picChg chg="mod">
          <ac:chgData name="Dhana Ganesh Nalli" userId="d4d8a221929f9a13" providerId="LiveId" clId="{56737686-0CFC-4256-8730-FBD6E5B3B5E7}" dt="2024-07-18T05:05:30.328" v="657" actId="14100"/>
          <ac:picMkLst>
            <pc:docMk/>
            <pc:sldMk cId="1010018592" sldId="290"/>
            <ac:picMk id="6" creationId="{CCB38810-3750-A111-4B55-F3AAEC7B52E8}"/>
          </ac:picMkLst>
        </pc:picChg>
      </pc:sldChg>
      <pc:sldChg chg="modSp add mod ord modTransition">
        <pc:chgData name="Dhana Ganesh Nalli" userId="d4d8a221929f9a13" providerId="LiveId" clId="{56737686-0CFC-4256-8730-FBD6E5B3B5E7}" dt="2024-07-18T05:33:54.186" v="1251" actId="20578"/>
        <pc:sldMkLst>
          <pc:docMk/>
          <pc:sldMk cId="399897944" sldId="291"/>
        </pc:sldMkLst>
        <pc:spChg chg="mod">
          <ac:chgData name="Dhana Ganesh Nalli" userId="d4d8a221929f9a13" providerId="LiveId" clId="{56737686-0CFC-4256-8730-FBD6E5B3B5E7}" dt="2024-07-18T05:06:05.833" v="662" actId="1076"/>
          <ac:spMkLst>
            <pc:docMk/>
            <pc:sldMk cId="399897944" sldId="291"/>
            <ac:spMk id="5" creationId="{1C9F27EF-C5FC-3B58-D797-B87DDF217FC7}"/>
          </ac:spMkLst>
        </pc:spChg>
        <pc:spChg chg="mod">
          <ac:chgData name="Dhana Ganesh Nalli" userId="d4d8a221929f9a13" providerId="LiveId" clId="{56737686-0CFC-4256-8730-FBD6E5B3B5E7}" dt="2024-07-18T05:06:31.662" v="670" actId="1076"/>
          <ac:spMkLst>
            <pc:docMk/>
            <pc:sldMk cId="399897944" sldId="291"/>
            <ac:spMk id="8" creationId="{998DB177-468E-A348-8367-93FDEDEC4506}"/>
          </ac:spMkLst>
        </pc:spChg>
        <pc:picChg chg="mod">
          <ac:chgData name="Dhana Ganesh Nalli" userId="d4d8a221929f9a13" providerId="LiveId" clId="{56737686-0CFC-4256-8730-FBD6E5B3B5E7}" dt="2024-07-18T05:06:26.375" v="669" actId="1076"/>
          <ac:picMkLst>
            <pc:docMk/>
            <pc:sldMk cId="399897944" sldId="291"/>
            <ac:picMk id="6" creationId="{CCB38810-3750-A111-4B55-F3AAEC7B52E8}"/>
          </ac:picMkLst>
        </pc:picChg>
      </pc:sldChg>
      <pc:sldChg chg="modSp add del mod">
        <pc:chgData name="Dhana Ganesh Nalli" userId="d4d8a221929f9a13" providerId="LiveId" clId="{56737686-0CFC-4256-8730-FBD6E5B3B5E7}" dt="2024-07-18T05:17:03.947" v="986" actId="2696"/>
        <pc:sldMkLst>
          <pc:docMk/>
          <pc:sldMk cId="1723405310" sldId="292"/>
        </pc:sldMkLst>
        <pc:spChg chg="mod">
          <ac:chgData name="Dhana Ganesh Nalli" userId="d4d8a221929f9a13" providerId="LiveId" clId="{56737686-0CFC-4256-8730-FBD6E5B3B5E7}" dt="2024-07-18T05:09:22.419" v="686" actId="1076"/>
          <ac:spMkLst>
            <pc:docMk/>
            <pc:sldMk cId="1723405310" sldId="292"/>
            <ac:spMk id="4" creationId="{5706C7BB-2EB3-55AD-4D02-317CF798C78B}"/>
          </ac:spMkLst>
        </pc:spChg>
        <pc:picChg chg="mod">
          <ac:chgData name="Dhana Ganesh Nalli" userId="d4d8a221929f9a13" providerId="LiveId" clId="{56737686-0CFC-4256-8730-FBD6E5B3B5E7}" dt="2024-07-18T05:09:28.103" v="688" actId="1076"/>
          <ac:picMkLst>
            <pc:docMk/>
            <pc:sldMk cId="1723405310" sldId="292"/>
            <ac:picMk id="2" creationId="{E729B0CE-8161-E172-BC13-96C68BAA5B7D}"/>
          </ac:picMkLst>
        </pc:picChg>
      </pc:sldChg>
      <pc:sldChg chg="modSp add mod modTransition">
        <pc:chgData name="Dhana Ganesh Nalli" userId="d4d8a221929f9a13" providerId="LiveId" clId="{56737686-0CFC-4256-8730-FBD6E5B3B5E7}" dt="2024-07-18T11:08:49.024" v="3856"/>
        <pc:sldMkLst>
          <pc:docMk/>
          <pc:sldMk cId="4001214407" sldId="292"/>
        </pc:sldMkLst>
        <pc:spChg chg="mod">
          <ac:chgData name="Dhana Ganesh Nalli" userId="d4d8a221929f9a13" providerId="LiveId" clId="{56737686-0CFC-4256-8730-FBD6E5B3B5E7}" dt="2024-07-18T05:17:54.831" v="992" actId="1076"/>
          <ac:spMkLst>
            <pc:docMk/>
            <pc:sldMk cId="4001214407" sldId="292"/>
            <ac:spMk id="4" creationId="{5706C7BB-2EB3-55AD-4D02-317CF798C78B}"/>
          </ac:spMkLst>
        </pc:spChg>
        <pc:spChg chg="mod">
          <ac:chgData name="Dhana Ganesh Nalli" userId="d4d8a221929f9a13" providerId="LiveId" clId="{56737686-0CFC-4256-8730-FBD6E5B3B5E7}" dt="2024-07-18T05:33:42.801" v="1248" actId="20577"/>
          <ac:spMkLst>
            <pc:docMk/>
            <pc:sldMk cId="4001214407" sldId="292"/>
            <ac:spMk id="5" creationId="{8E1B58EF-DA32-5DFD-60A8-F44AA70E0B84}"/>
          </ac:spMkLst>
        </pc:spChg>
        <pc:picChg chg="mod">
          <ac:chgData name="Dhana Ganesh Nalli" userId="d4d8a221929f9a13" providerId="LiveId" clId="{56737686-0CFC-4256-8730-FBD6E5B3B5E7}" dt="2024-07-18T05:18:18.852" v="997" actId="14100"/>
          <ac:picMkLst>
            <pc:docMk/>
            <pc:sldMk cId="4001214407" sldId="292"/>
            <ac:picMk id="2" creationId="{E729B0CE-8161-E172-BC13-96C68BAA5B7D}"/>
          </ac:picMkLst>
        </pc:picChg>
      </pc:sldChg>
      <pc:sldChg chg="modSp add del mod">
        <pc:chgData name="Dhana Ganesh Nalli" userId="d4d8a221929f9a13" providerId="LiveId" clId="{56737686-0CFC-4256-8730-FBD6E5B3B5E7}" dt="2024-07-18T05:28:45.267" v="1245" actId="2696"/>
        <pc:sldMkLst>
          <pc:docMk/>
          <pc:sldMk cId="3505309368" sldId="293"/>
        </pc:sldMkLst>
        <pc:spChg chg="mod">
          <ac:chgData name="Dhana Ganesh Nalli" userId="d4d8a221929f9a13" providerId="LiveId" clId="{56737686-0CFC-4256-8730-FBD6E5B3B5E7}" dt="2024-07-18T05:19:07.442" v="1012" actId="20577"/>
          <ac:spMkLst>
            <pc:docMk/>
            <pc:sldMk cId="3505309368" sldId="293"/>
            <ac:spMk id="5" creationId="{65A7B9EA-0EE0-3E34-50D5-654C122C3770}"/>
          </ac:spMkLst>
        </pc:spChg>
        <pc:picChg chg="mod">
          <ac:chgData name="Dhana Ganesh Nalli" userId="d4d8a221929f9a13" providerId="LiveId" clId="{56737686-0CFC-4256-8730-FBD6E5B3B5E7}" dt="2024-07-18T05:19:18.328" v="1013" actId="1076"/>
          <ac:picMkLst>
            <pc:docMk/>
            <pc:sldMk cId="3505309368" sldId="293"/>
            <ac:picMk id="11267" creationId="{50D44DCC-94FB-F59D-3BB0-DA28825F3DC7}"/>
          </ac:picMkLst>
        </pc:picChg>
      </pc:sldChg>
      <pc:sldChg chg="modSp add mod">
        <pc:chgData name="Dhana Ganesh Nalli" userId="d4d8a221929f9a13" providerId="LiveId" clId="{56737686-0CFC-4256-8730-FBD6E5B3B5E7}" dt="2024-07-18T07:53:44.830" v="2078"/>
        <pc:sldMkLst>
          <pc:docMk/>
          <pc:sldMk cId="3060907810" sldId="294"/>
        </pc:sldMkLst>
        <pc:spChg chg="mod">
          <ac:chgData name="Dhana Ganesh Nalli" userId="d4d8a221929f9a13" providerId="LiveId" clId="{56737686-0CFC-4256-8730-FBD6E5B3B5E7}" dt="2024-07-18T07:53:44.830" v="2078"/>
          <ac:spMkLst>
            <pc:docMk/>
            <pc:sldMk cId="3060907810" sldId="294"/>
            <ac:spMk id="5" creationId="{65A7B9EA-0EE0-3E34-50D5-654C122C3770}"/>
          </ac:spMkLst>
        </pc:spChg>
        <pc:spChg chg="mod">
          <ac:chgData name="Dhana Ganesh Nalli" userId="d4d8a221929f9a13" providerId="LiveId" clId="{56737686-0CFC-4256-8730-FBD6E5B3B5E7}" dt="2024-07-18T05:28:09.931" v="1244" actId="1076"/>
          <ac:spMkLst>
            <pc:docMk/>
            <pc:sldMk cId="3060907810" sldId="294"/>
            <ac:spMk id="8" creationId="{4C9AD576-3D74-CEEF-37A5-C2351EF65ED8}"/>
          </ac:spMkLst>
        </pc:spChg>
        <pc:spChg chg="mod">
          <ac:chgData name="Dhana Ganesh Nalli" userId="d4d8a221929f9a13" providerId="LiveId" clId="{56737686-0CFC-4256-8730-FBD6E5B3B5E7}" dt="2024-07-18T05:27:58.254" v="1243" actId="1076"/>
          <ac:spMkLst>
            <pc:docMk/>
            <pc:sldMk cId="3060907810" sldId="294"/>
            <ac:spMk id="10" creationId="{47165462-F9F0-629A-2448-52B09ACADF13}"/>
          </ac:spMkLst>
        </pc:spChg>
        <pc:picChg chg="mod">
          <ac:chgData name="Dhana Ganesh Nalli" userId="d4d8a221929f9a13" providerId="LiveId" clId="{56737686-0CFC-4256-8730-FBD6E5B3B5E7}" dt="2024-07-18T05:27:46.920" v="1240" actId="1076"/>
          <ac:picMkLst>
            <pc:docMk/>
            <pc:sldMk cId="3060907810" sldId="294"/>
            <ac:picMk id="2" creationId="{C266D484-A92A-08C8-FCB4-4145B372356F}"/>
          </ac:picMkLst>
        </pc:picChg>
        <pc:picChg chg="mod">
          <ac:chgData name="Dhana Ganesh Nalli" userId="d4d8a221929f9a13" providerId="LiveId" clId="{56737686-0CFC-4256-8730-FBD6E5B3B5E7}" dt="2024-07-18T05:27:52.494" v="1242" actId="1076"/>
          <ac:picMkLst>
            <pc:docMk/>
            <pc:sldMk cId="3060907810" sldId="294"/>
            <ac:picMk id="11267" creationId="{50D44DCC-94FB-F59D-3BB0-DA28825F3DC7}"/>
          </ac:picMkLst>
        </pc:picChg>
      </pc:sldChg>
      <pc:sldChg chg="addSp delSp modSp new mod ord">
        <pc:chgData name="Dhana Ganesh Nalli" userId="d4d8a221929f9a13" providerId="LiveId" clId="{56737686-0CFC-4256-8730-FBD6E5B3B5E7}" dt="2024-07-18T11:15:40.516" v="3878" actId="120"/>
        <pc:sldMkLst>
          <pc:docMk/>
          <pc:sldMk cId="2286907536" sldId="295"/>
        </pc:sldMkLst>
        <pc:spChg chg="add del mod">
          <ac:chgData name="Dhana Ganesh Nalli" userId="d4d8a221929f9a13" providerId="LiveId" clId="{56737686-0CFC-4256-8730-FBD6E5B3B5E7}" dt="2024-07-18T05:48:14.925" v="1382" actId="478"/>
          <ac:spMkLst>
            <pc:docMk/>
            <pc:sldMk cId="2286907536" sldId="295"/>
            <ac:spMk id="3" creationId="{D3139C36-5082-865C-62DE-6E0F377E94B9}"/>
          </ac:spMkLst>
        </pc:spChg>
        <pc:spChg chg="add mod">
          <ac:chgData name="Dhana Ganesh Nalli" userId="d4d8a221929f9a13" providerId="LiveId" clId="{56737686-0CFC-4256-8730-FBD6E5B3B5E7}" dt="2024-07-18T11:15:40.516" v="3878" actId="120"/>
          <ac:spMkLst>
            <pc:docMk/>
            <pc:sldMk cId="2286907536" sldId="295"/>
            <ac:spMk id="5" creationId="{B44E2204-69CE-404E-3CD6-473B4FCF71B9}"/>
          </ac:spMkLst>
        </pc:spChg>
        <pc:spChg chg="add mod">
          <ac:chgData name="Dhana Ganesh Nalli" userId="d4d8a221929f9a13" providerId="LiveId" clId="{56737686-0CFC-4256-8730-FBD6E5B3B5E7}" dt="2024-07-18T11:15:14.709" v="3875" actId="255"/>
          <ac:spMkLst>
            <pc:docMk/>
            <pc:sldMk cId="2286907536" sldId="295"/>
            <ac:spMk id="7" creationId="{D3EA7C89-4ABD-5523-AB31-DBA41D4C4E34}"/>
          </ac:spMkLst>
        </pc:spChg>
      </pc:sldChg>
      <pc:sldChg chg="addSp delSp modSp new mod ord">
        <pc:chgData name="Dhana Ganesh Nalli" userId="d4d8a221929f9a13" providerId="LiveId" clId="{56737686-0CFC-4256-8730-FBD6E5B3B5E7}" dt="2024-07-18T12:02:50.140" v="4135" actId="1076"/>
        <pc:sldMkLst>
          <pc:docMk/>
          <pc:sldMk cId="2588368736" sldId="296"/>
        </pc:sldMkLst>
        <pc:spChg chg="add del mod">
          <ac:chgData name="Dhana Ganesh Nalli" userId="d4d8a221929f9a13" providerId="LiveId" clId="{56737686-0CFC-4256-8730-FBD6E5B3B5E7}" dt="2024-07-18T05:48:11.343" v="1381" actId="478"/>
          <ac:spMkLst>
            <pc:docMk/>
            <pc:sldMk cId="2588368736" sldId="296"/>
            <ac:spMk id="3" creationId="{664B66DF-AC0C-CEA1-CA5A-762ED05676BB}"/>
          </ac:spMkLst>
        </pc:spChg>
        <pc:spChg chg="add mod">
          <ac:chgData name="Dhana Ganesh Nalli" userId="d4d8a221929f9a13" providerId="LiveId" clId="{56737686-0CFC-4256-8730-FBD6E5B3B5E7}" dt="2024-07-18T12:02:44.805" v="4134" actId="1076"/>
          <ac:spMkLst>
            <pc:docMk/>
            <pc:sldMk cId="2588368736" sldId="296"/>
            <ac:spMk id="9" creationId="{DF8E3255-4ADF-848E-5C18-C6AF09335058}"/>
          </ac:spMkLst>
        </pc:spChg>
        <pc:spChg chg="add mod">
          <ac:chgData name="Dhana Ganesh Nalli" userId="d4d8a221929f9a13" providerId="LiveId" clId="{56737686-0CFC-4256-8730-FBD6E5B3B5E7}" dt="2024-07-18T12:02:50.140" v="4135" actId="1076"/>
          <ac:spMkLst>
            <pc:docMk/>
            <pc:sldMk cId="2588368736" sldId="296"/>
            <ac:spMk id="11" creationId="{50A09B27-2713-40CC-7C1D-924C6848CB87}"/>
          </ac:spMkLst>
        </pc:spChg>
        <pc:picChg chg="add del">
          <ac:chgData name="Dhana Ganesh Nalli" userId="d4d8a221929f9a13" providerId="LiveId" clId="{56737686-0CFC-4256-8730-FBD6E5B3B5E7}" dt="2024-07-18T11:17:55.137" v="3886" actId="21"/>
          <ac:picMkLst>
            <pc:docMk/>
            <pc:sldMk cId="2588368736" sldId="296"/>
            <ac:picMk id="5" creationId="{BF709C0A-092E-0FBC-5BC1-120A2D6A650A}"/>
          </ac:picMkLst>
        </pc:picChg>
        <pc:picChg chg="add mod">
          <ac:chgData name="Dhana Ganesh Nalli" userId="d4d8a221929f9a13" providerId="LiveId" clId="{56737686-0CFC-4256-8730-FBD6E5B3B5E7}" dt="2024-07-18T12:01:07.066" v="4113" actId="14100"/>
          <ac:picMkLst>
            <pc:docMk/>
            <pc:sldMk cId="2588368736" sldId="296"/>
            <ac:picMk id="7" creationId="{DA99826F-2B34-BA26-CE28-2949ECE7DB70}"/>
          </ac:picMkLst>
        </pc:picChg>
      </pc:sldChg>
      <pc:sldChg chg="addSp delSp modSp add mod">
        <pc:chgData name="Dhana Ganesh Nalli" userId="d4d8a221929f9a13" providerId="LiveId" clId="{56737686-0CFC-4256-8730-FBD6E5B3B5E7}" dt="2024-07-18T11:20:11.226" v="3914" actId="14100"/>
        <pc:sldMkLst>
          <pc:docMk/>
          <pc:sldMk cId="3713091618" sldId="297"/>
        </pc:sldMkLst>
        <pc:spChg chg="add mod">
          <ac:chgData name="Dhana Ganesh Nalli" userId="d4d8a221929f9a13" providerId="LiveId" clId="{56737686-0CFC-4256-8730-FBD6E5B3B5E7}" dt="2024-07-18T11:19:33.669" v="3903" actId="1076"/>
          <ac:spMkLst>
            <pc:docMk/>
            <pc:sldMk cId="3713091618" sldId="297"/>
            <ac:spMk id="2" creationId="{27453CE9-BD8A-2412-66A5-2CE3336DD2B7}"/>
          </ac:spMkLst>
        </pc:spChg>
        <pc:spChg chg="del mod">
          <ac:chgData name="Dhana Ganesh Nalli" userId="d4d8a221929f9a13" providerId="LiveId" clId="{56737686-0CFC-4256-8730-FBD6E5B3B5E7}" dt="2024-07-18T05:47:25.874" v="1375" actId="21"/>
          <ac:spMkLst>
            <pc:docMk/>
            <pc:sldMk cId="3713091618" sldId="297"/>
            <ac:spMk id="5" creationId="{0D492444-086E-6C5F-97C1-84EC1A23F439}"/>
          </ac:spMkLst>
        </pc:spChg>
        <pc:picChg chg="add mod">
          <ac:chgData name="Dhana Ganesh Nalli" userId="d4d8a221929f9a13" providerId="LiveId" clId="{56737686-0CFC-4256-8730-FBD6E5B3B5E7}" dt="2024-07-18T11:20:11.226" v="3914" actId="14100"/>
          <ac:picMkLst>
            <pc:docMk/>
            <pc:sldMk cId="3713091618" sldId="297"/>
            <ac:picMk id="7" creationId="{F68A3353-07FE-7791-D35A-A77D16C9C6E8}"/>
          </ac:picMkLst>
        </pc:picChg>
      </pc:sldChg>
      <pc:sldChg chg="addSp delSp modSp add mod ord">
        <pc:chgData name="Dhana Ganesh Nalli" userId="d4d8a221929f9a13" providerId="LiveId" clId="{56737686-0CFC-4256-8730-FBD6E5B3B5E7}" dt="2024-07-18T11:20:18.199" v="3916" actId="14100"/>
        <pc:sldMkLst>
          <pc:docMk/>
          <pc:sldMk cId="704498352" sldId="298"/>
        </pc:sldMkLst>
        <pc:spChg chg="mod">
          <ac:chgData name="Dhana Ganesh Nalli" userId="d4d8a221929f9a13" providerId="LiveId" clId="{56737686-0CFC-4256-8730-FBD6E5B3B5E7}" dt="2024-07-18T05:48:01.868" v="1380"/>
          <ac:spMkLst>
            <pc:docMk/>
            <pc:sldMk cId="704498352" sldId="298"/>
            <ac:spMk id="2" creationId="{27453CE9-BD8A-2412-66A5-2CE3336DD2B7}"/>
          </ac:spMkLst>
        </pc:spChg>
        <pc:spChg chg="add del">
          <ac:chgData name="Dhana Ganesh Nalli" userId="d4d8a221929f9a13" providerId="LiveId" clId="{56737686-0CFC-4256-8730-FBD6E5B3B5E7}" dt="2024-07-18T05:47:58.958" v="1379" actId="22"/>
          <ac:spMkLst>
            <pc:docMk/>
            <pc:sldMk cId="704498352" sldId="298"/>
            <ac:spMk id="6" creationId="{A1995F6D-E182-04E3-0524-D0799049DBDB}"/>
          </ac:spMkLst>
        </pc:spChg>
        <pc:picChg chg="add mod">
          <ac:chgData name="Dhana Ganesh Nalli" userId="d4d8a221929f9a13" providerId="LiveId" clId="{56737686-0CFC-4256-8730-FBD6E5B3B5E7}" dt="2024-07-18T11:20:18.199" v="3916" actId="14100"/>
          <ac:picMkLst>
            <pc:docMk/>
            <pc:sldMk cId="704498352" sldId="298"/>
            <ac:picMk id="8" creationId="{668DE758-6AED-E450-EFBE-CB9F0695564A}"/>
          </ac:picMkLst>
        </pc:picChg>
      </pc:sldChg>
      <pc:sldChg chg="addSp delSp modSp new mod">
        <pc:chgData name="Dhana Ganesh Nalli" userId="d4d8a221929f9a13" providerId="LiveId" clId="{56737686-0CFC-4256-8730-FBD6E5B3B5E7}" dt="2024-07-18T10:48:24.867" v="3506" actId="20577"/>
        <pc:sldMkLst>
          <pc:docMk/>
          <pc:sldMk cId="604028001" sldId="299"/>
        </pc:sldMkLst>
        <pc:spChg chg="add del mod">
          <ac:chgData name="Dhana Ganesh Nalli" userId="d4d8a221929f9a13" providerId="LiveId" clId="{56737686-0CFC-4256-8730-FBD6E5B3B5E7}" dt="2024-07-18T07:37:18.089" v="1539" actId="21"/>
          <ac:spMkLst>
            <pc:docMk/>
            <pc:sldMk cId="604028001" sldId="299"/>
            <ac:spMk id="3" creationId="{48F3F1CC-CBAD-F21B-8375-4E6C3C77BB75}"/>
          </ac:spMkLst>
        </pc:spChg>
        <pc:spChg chg="add mod">
          <ac:chgData name="Dhana Ganesh Nalli" userId="d4d8a221929f9a13" providerId="LiveId" clId="{56737686-0CFC-4256-8730-FBD6E5B3B5E7}" dt="2024-07-18T10:48:24.867" v="3506" actId="20577"/>
          <ac:spMkLst>
            <pc:docMk/>
            <pc:sldMk cId="604028001" sldId="299"/>
            <ac:spMk id="5" creationId="{B9B8BF79-587E-CD20-6A3F-F2DA484EBC87}"/>
          </ac:spMkLst>
        </pc:spChg>
        <pc:spChg chg="add mod">
          <ac:chgData name="Dhana Ganesh Nalli" userId="d4d8a221929f9a13" providerId="LiveId" clId="{56737686-0CFC-4256-8730-FBD6E5B3B5E7}" dt="2024-07-18T10:43:13.931" v="3076" actId="20577"/>
          <ac:spMkLst>
            <pc:docMk/>
            <pc:sldMk cId="604028001" sldId="299"/>
            <ac:spMk id="7" creationId="{F5658AF6-4106-C8D7-A04A-0C62873AB8F2}"/>
          </ac:spMkLst>
        </pc:spChg>
        <pc:picChg chg="add del mod">
          <ac:chgData name="Dhana Ganesh Nalli" userId="d4d8a221929f9a13" providerId="LiveId" clId="{56737686-0CFC-4256-8730-FBD6E5B3B5E7}" dt="2024-07-18T07:30:36.432" v="1489" actId="21"/>
          <ac:picMkLst>
            <pc:docMk/>
            <pc:sldMk cId="604028001" sldId="299"/>
            <ac:picMk id="9218" creationId="{A1986281-B460-38F8-6988-62B3DE8302E0}"/>
          </ac:picMkLst>
        </pc:picChg>
      </pc:sldChg>
      <pc:sldChg chg="modSp add mod">
        <pc:chgData name="Dhana Ganesh Nalli" userId="d4d8a221929f9a13" providerId="LiveId" clId="{56737686-0CFC-4256-8730-FBD6E5B3B5E7}" dt="2024-07-18T10:48:09.349" v="3499" actId="2"/>
        <pc:sldMkLst>
          <pc:docMk/>
          <pc:sldMk cId="2685855059" sldId="300"/>
        </pc:sldMkLst>
        <pc:spChg chg="mod">
          <ac:chgData name="Dhana Ganesh Nalli" userId="d4d8a221929f9a13" providerId="LiveId" clId="{56737686-0CFC-4256-8730-FBD6E5B3B5E7}" dt="2024-07-18T10:48:09.349" v="3499" actId="2"/>
          <ac:spMkLst>
            <pc:docMk/>
            <pc:sldMk cId="2685855059" sldId="300"/>
            <ac:spMk id="3" creationId="{F9ACC38D-175E-C84E-8198-9ACB5B5F0EA2}"/>
          </ac:spMkLst>
        </pc:spChg>
        <pc:spChg chg="mod">
          <ac:chgData name="Dhana Ganesh Nalli" userId="d4d8a221929f9a13" providerId="LiveId" clId="{56737686-0CFC-4256-8730-FBD6E5B3B5E7}" dt="2024-07-18T07:34:41.239" v="1517" actId="1076"/>
          <ac:spMkLst>
            <pc:docMk/>
            <pc:sldMk cId="2685855059" sldId="300"/>
            <ac:spMk id="8" creationId="{A41BD9FD-BA75-7ECA-C0CE-2E49FAA4FE95}"/>
          </ac:spMkLst>
        </pc:spChg>
      </pc:sldChg>
      <pc:sldChg chg="addSp delSp modSp new add del mod">
        <pc:chgData name="Dhana Ganesh Nalli" userId="d4d8a221929f9a13" providerId="LiveId" clId="{56737686-0CFC-4256-8730-FBD6E5B3B5E7}" dt="2024-07-18T11:05:02.919" v="3813" actId="1076"/>
        <pc:sldMkLst>
          <pc:docMk/>
          <pc:sldMk cId="119559523" sldId="301"/>
        </pc:sldMkLst>
        <pc:spChg chg="add mod">
          <ac:chgData name="Dhana Ganesh Nalli" userId="d4d8a221929f9a13" providerId="LiveId" clId="{56737686-0CFC-4256-8730-FBD6E5B3B5E7}" dt="2024-07-18T11:01:39.309" v="3782" actId="1076"/>
          <ac:spMkLst>
            <pc:docMk/>
            <pc:sldMk cId="119559523" sldId="301"/>
            <ac:spMk id="3" creationId="{2AC5264B-E3E3-2F0D-9990-BED85B7AA32A}"/>
          </ac:spMkLst>
        </pc:spChg>
        <pc:spChg chg="add del mod">
          <ac:chgData name="Dhana Ganesh Nalli" userId="d4d8a221929f9a13" providerId="LiveId" clId="{56737686-0CFC-4256-8730-FBD6E5B3B5E7}" dt="2024-07-18T11:03:04.787" v="3798" actId="21"/>
          <ac:spMkLst>
            <pc:docMk/>
            <pc:sldMk cId="119559523" sldId="301"/>
            <ac:spMk id="5" creationId="{FAE89F4F-0308-83A7-E832-F0020252D305}"/>
          </ac:spMkLst>
        </pc:spChg>
        <pc:picChg chg="add mod">
          <ac:chgData name="Dhana Ganesh Nalli" userId="d4d8a221929f9a13" providerId="LiveId" clId="{56737686-0CFC-4256-8730-FBD6E5B3B5E7}" dt="2024-07-18T11:05:00.040" v="3812" actId="1076"/>
          <ac:picMkLst>
            <pc:docMk/>
            <pc:sldMk cId="119559523" sldId="301"/>
            <ac:picMk id="7" creationId="{9E66A8DB-9C9B-C22E-DC43-3731E0451B30}"/>
          </ac:picMkLst>
        </pc:picChg>
        <pc:picChg chg="add mod">
          <ac:chgData name="Dhana Ganesh Nalli" userId="d4d8a221929f9a13" providerId="LiveId" clId="{56737686-0CFC-4256-8730-FBD6E5B3B5E7}" dt="2024-07-18T11:05:02.919" v="3813" actId="1076"/>
          <ac:picMkLst>
            <pc:docMk/>
            <pc:sldMk cId="119559523" sldId="301"/>
            <ac:picMk id="9" creationId="{09E724F4-2B3A-9FB6-6D30-CD201B59B87F}"/>
          </ac:picMkLst>
        </pc:picChg>
        <pc:picChg chg="add mod">
          <ac:chgData name="Dhana Ganesh Nalli" userId="d4d8a221929f9a13" providerId="LiveId" clId="{56737686-0CFC-4256-8730-FBD6E5B3B5E7}" dt="2024-07-18T11:04:57.550" v="3811" actId="1076"/>
          <ac:picMkLst>
            <pc:docMk/>
            <pc:sldMk cId="119559523" sldId="301"/>
            <ac:picMk id="11" creationId="{8D586A63-C0D7-548D-9933-2ECEEF32C13A}"/>
          </ac:picMkLst>
        </pc:picChg>
      </pc:sldChg>
      <pc:sldChg chg="addSp delSp modSp new add del mod">
        <pc:chgData name="Dhana Ganesh Nalli" userId="d4d8a221929f9a13" providerId="LiveId" clId="{56737686-0CFC-4256-8730-FBD6E5B3B5E7}" dt="2024-07-18T09:09:46.689" v="2207" actId="2696"/>
        <pc:sldMkLst>
          <pc:docMk/>
          <pc:sldMk cId="2488475283" sldId="301"/>
        </pc:sldMkLst>
        <pc:spChg chg="add del mod">
          <ac:chgData name="Dhana Ganesh Nalli" userId="d4d8a221929f9a13" providerId="LiveId" clId="{56737686-0CFC-4256-8730-FBD6E5B3B5E7}" dt="2024-07-18T08:43:58.289" v="2188" actId="478"/>
          <ac:spMkLst>
            <pc:docMk/>
            <pc:sldMk cId="2488475283" sldId="301"/>
            <ac:spMk id="3" creationId="{C08215EE-7EE4-A55A-6C79-FDD76906F6AF}"/>
          </ac:spMkLst>
        </pc:spChg>
        <pc:spChg chg="add del mod">
          <ac:chgData name="Dhana Ganesh Nalli" userId="d4d8a221929f9a13" providerId="LiveId" clId="{56737686-0CFC-4256-8730-FBD6E5B3B5E7}" dt="2024-07-18T08:43:51.583" v="2186" actId="478"/>
          <ac:spMkLst>
            <pc:docMk/>
            <pc:sldMk cId="2488475283" sldId="301"/>
            <ac:spMk id="5" creationId="{43CFFACB-5C01-1FCE-FAF7-D877B6ADD49D}"/>
          </ac:spMkLst>
        </pc:spChg>
        <pc:spChg chg="add mod">
          <ac:chgData name="Dhana Ganesh Nalli" userId="d4d8a221929f9a13" providerId="LiveId" clId="{56737686-0CFC-4256-8730-FBD6E5B3B5E7}" dt="2024-07-18T08:58:41.580" v="2195" actId="12"/>
          <ac:spMkLst>
            <pc:docMk/>
            <pc:sldMk cId="2488475283" sldId="301"/>
            <ac:spMk id="7" creationId="{35CC9ED4-D141-A723-451C-775B7201A948}"/>
          </ac:spMkLst>
        </pc:spChg>
      </pc:sldChg>
      <pc:sldChg chg="add del">
        <pc:chgData name="Dhana Ganesh Nalli" userId="d4d8a221929f9a13" providerId="LiveId" clId="{56737686-0CFC-4256-8730-FBD6E5B3B5E7}" dt="2024-07-18T11:02:50.798" v="3795" actId="2696"/>
        <pc:sldMkLst>
          <pc:docMk/>
          <pc:sldMk cId="906591493" sldId="302"/>
        </pc:sldMkLst>
      </pc:sldChg>
      <pc:sldChg chg="add del">
        <pc:chgData name="Dhana Ganesh Nalli" userId="d4d8a221929f9a13" providerId="LiveId" clId="{56737686-0CFC-4256-8730-FBD6E5B3B5E7}" dt="2024-07-18T09:09:49.643" v="2208" actId="2696"/>
        <pc:sldMkLst>
          <pc:docMk/>
          <pc:sldMk cId="2644383659" sldId="302"/>
        </pc:sldMkLst>
      </pc:sldChg>
      <pc:sldChg chg="addSp modSp add mod modTransition">
        <pc:chgData name="Dhana Ganesh Nalli" userId="d4d8a221929f9a13" providerId="LiveId" clId="{56737686-0CFC-4256-8730-FBD6E5B3B5E7}" dt="2024-07-18T11:08:16.598" v="3855" actId="1076"/>
        <pc:sldMkLst>
          <pc:docMk/>
          <pc:sldMk cId="3441738760" sldId="302"/>
        </pc:sldMkLst>
        <pc:spChg chg="mod">
          <ac:chgData name="Dhana Ganesh Nalli" userId="d4d8a221929f9a13" providerId="LiveId" clId="{56737686-0CFC-4256-8730-FBD6E5B3B5E7}" dt="2024-07-18T11:06:25.372" v="3838" actId="20577"/>
          <ac:spMkLst>
            <pc:docMk/>
            <pc:sldMk cId="3441738760" sldId="302"/>
            <ac:spMk id="3" creationId="{2AC5264B-E3E3-2F0D-9990-BED85B7AA32A}"/>
          </ac:spMkLst>
        </pc:spChg>
        <pc:spChg chg="add mod">
          <ac:chgData name="Dhana Ganesh Nalli" userId="d4d8a221929f9a13" providerId="LiveId" clId="{56737686-0CFC-4256-8730-FBD6E5B3B5E7}" dt="2024-07-18T11:08:13.071" v="3854" actId="1076"/>
          <ac:spMkLst>
            <pc:docMk/>
            <pc:sldMk cId="3441738760" sldId="302"/>
            <ac:spMk id="4" creationId="{6C4D93DE-CE40-33D9-8A53-FA1662CA505A}"/>
          </ac:spMkLst>
        </pc:spChg>
        <pc:spChg chg="add mod">
          <ac:chgData name="Dhana Ganesh Nalli" userId="d4d8a221929f9a13" providerId="LiveId" clId="{56737686-0CFC-4256-8730-FBD6E5B3B5E7}" dt="2024-07-18T11:08:07.437" v="3853" actId="1076"/>
          <ac:spMkLst>
            <pc:docMk/>
            <pc:sldMk cId="3441738760" sldId="302"/>
            <ac:spMk id="6" creationId="{8970A5C9-DA59-BBE7-E4FA-6EB79E346203}"/>
          </ac:spMkLst>
        </pc:spChg>
        <pc:spChg chg="add mod">
          <ac:chgData name="Dhana Ganesh Nalli" userId="d4d8a221929f9a13" providerId="LiveId" clId="{56737686-0CFC-4256-8730-FBD6E5B3B5E7}" dt="2024-07-18T11:06:43.864" v="3843" actId="1076"/>
          <ac:spMkLst>
            <pc:docMk/>
            <pc:sldMk cId="3441738760" sldId="302"/>
            <ac:spMk id="10" creationId="{652DA5D9-94D2-4657-86DC-F06B861A975B}"/>
          </ac:spMkLst>
        </pc:spChg>
        <pc:picChg chg="mod">
          <ac:chgData name="Dhana Ganesh Nalli" userId="d4d8a221929f9a13" providerId="LiveId" clId="{56737686-0CFC-4256-8730-FBD6E5B3B5E7}" dt="2024-07-18T11:08:04.340" v="3852" actId="1076"/>
          <ac:picMkLst>
            <pc:docMk/>
            <pc:sldMk cId="3441738760" sldId="302"/>
            <ac:picMk id="7" creationId="{9E66A8DB-9C9B-C22E-DC43-3731E0451B30}"/>
          </ac:picMkLst>
        </pc:picChg>
        <pc:picChg chg="mod">
          <ac:chgData name="Dhana Ganesh Nalli" userId="d4d8a221929f9a13" providerId="LiveId" clId="{56737686-0CFC-4256-8730-FBD6E5B3B5E7}" dt="2024-07-18T11:07:14.043" v="3847" actId="1076"/>
          <ac:picMkLst>
            <pc:docMk/>
            <pc:sldMk cId="3441738760" sldId="302"/>
            <ac:picMk id="9" creationId="{09E724F4-2B3A-9FB6-6D30-CD201B59B87F}"/>
          </ac:picMkLst>
        </pc:picChg>
        <pc:picChg chg="mod">
          <ac:chgData name="Dhana Ganesh Nalli" userId="d4d8a221929f9a13" providerId="LiveId" clId="{56737686-0CFC-4256-8730-FBD6E5B3B5E7}" dt="2024-07-18T11:08:16.598" v="3855" actId="1076"/>
          <ac:picMkLst>
            <pc:docMk/>
            <pc:sldMk cId="3441738760" sldId="302"/>
            <ac:picMk id="11" creationId="{8D586A63-C0D7-548D-9933-2ECEEF32C13A}"/>
          </ac:picMkLst>
        </pc:picChg>
      </pc:sldChg>
      <pc:sldChg chg="addSp modSp add del mod">
        <pc:chgData name="Dhana Ganesh Nalli" userId="d4d8a221929f9a13" providerId="LiveId" clId="{56737686-0CFC-4256-8730-FBD6E5B3B5E7}" dt="2024-07-18T11:02:32.288" v="3792" actId="2696"/>
        <pc:sldMkLst>
          <pc:docMk/>
          <pc:sldMk cId="1157799997" sldId="303"/>
        </pc:sldMkLst>
        <pc:spChg chg="mod">
          <ac:chgData name="Dhana Ganesh Nalli" userId="d4d8a221929f9a13" providerId="LiveId" clId="{56737686-0CFC-4256-8730-FBD6E5B3B5E7}" dt="2024-07-18T11:01:59.463" v="3786" actId="14100"/>
          <ac:spMkLst>
            <pc:docMk/>
            <pc:sldMk cId="1157799997" sldId="303"/>
            <ac:spMk id="3" creationId="{2AC5264B-E3E3-2F0D-9990-BED85B7AA32A}"/>
          </ac:spMkLst>
        </pc:spChg>
        <pc:picChg chg="add mod">
          <ac:chgData name="Dhana Ganesh Nalli" userId="d4d8a221929f9a13" providerId="LiveId" clId="{56737686-0CFC-4256-8730-FBD6E5B3B5E7}" dt="2024-07-18T11:02:26.262" v="3791" actId="14100"/>
          <ac:picMkLst>
            <pc:docMk/>
            <pc:sldMk cId="1157799997" sldId="303"/>
            <ac:picMk id="4" creationId="{A18C0384-C11C-AF2E-6807-008774653CC9}"/>
          </ac:picMkLst>
        </pc:picChg>
      </pc:sldChg>
      <pc:sldChg chg="addSp delSp modSp add mod ord">
        <pc:chgData name="Dhana Ganesh Nalli" userId="d4d8a221929f9a13" providerId="LiveId" clId="{56737686-0CFC-4256-8730-FBD6E5B3B5E7}" dt="2024-07-18T12:42:09.419" v="4352" actId="1076"/>
        <pc:sldMkLst>
          <pc:docMk/>
          <pc:sldMk cId="4248547252" sldId="303"/>
        </pc:sldMkLst>
        <pc:spChg chg="add mod">
          <ac:chgData name="Dhana Ganesh Nalli" userId="d4d8a221929f9a13" providerId="LiveId" clId="{56737686-0CFC-4256-8730-FBD6E5B3B5E7}" dt="2024-07-18T11:58:53.619" v="4110" actId="20577"/>
          <ac:spMkLst>
            <pc:docMk/>
            <pc:sldMk cId="4248547252" sldId="303"/>
            <ac:spMk id="3" creationId="{81511502-6CC8-4571-B771-8B59DC8DF753}"/>
          </ac:spMkLst>
        </pc:spChg>
        <pc:spChg chg="add mod">
          <ac:chgData name="Dhana Ganesh Nalli" userId="d4d8a221929f9a13" providerId="LiveId" clId="{56737686-0CFC-4256-8730-FBD6E5B3B5E7}" dt="2024-07-18T12:42:01.220" v="4351" actId="20577"/>
          <ac:spMkLst>
            <pc:docMk/>
            <pc:sldMk cId="4248547252" sldId="303"/>
            <ac:spMk id="6" creationId="{5DCB9EC2-48BA-94A4-B89F-5D86516D9954}"/>
          </ac:spMkLst>
        </pc:spChg>
        <pc:picChg chg="mod modCrop">
          <ac:chgData name="Dhana Ganesh Nalli" userId="d4d8a221929f9a13" providerId="LiveId" clId="{56737686-0CFC-4256-8730-FBD6E5B3B5E7}" dt="2024-07-18T12:42:09.419" v="4352" actId="1076"/>
          <ac:picMkLst>
            <pc:docMk/>
            <pc:sldMk cId="4248547252" sldId="303"/>
            <ac:picMk id="5" creationId="{BF709C0A-092E-0FBC-5BC1-120A2D6A650A}"/>
          </ac:picMkLst>
        </pc:picChg>
        <pc:picChg chg="del">
          <ac:chgData name="Dhana Ganesh Nalli" userId="d4d8a221929f9a13" providerId="LiveId" clId="{56737686-0CFC-4256-8730-FBD6E5B3B5E7}" dt="2024-07-18T11:17:50.798" v="3885" actId="21"/>
          <ac:picMkLst>
            <pc:docMk/>
            <pc:sldMk cId="4248547252" sldId="303"/>
            <ac:picMk id="7" creationId="{DA99826F-2B34-BA26-CE28-2949ECE7DB70}"/>
          </ac:picMkLst>
        </pc:picChg>
      </pc:sldChg>
      <pc:sldChg chg="addSp delSp modSp new mod modTransition">
        <pc:chgData name="Dhana Ganesh Nalli" userId="d4d8a221929f9a13" providerId="LiveId" clId="{56737686-0CFC-4256-8730-FBD6E5B3B5E7}" dt="2024-07-18T11:49:13.039" v="4061" actId="1076"/>
        <pc:sldMkLst>
          <pc:docMk/>
          <pc:sldMk cId="2306239023" sldId="304"/>
        </pc:sldMkLst>
        <pc:spChg chg="add del">
          <ac:chgData name="Dhana Ganesh Nalli" userId="d4d8a221929f9a13" providerId="LiveId" clId="{56737686-0CFC-4256-8730-FBD6E5B3B5E7}" dt="2024-07-18T11:25:49.113" v="3973" actId="21"/>
          <ac:spMkLst>
            <pc:docMk/>
            <pc:sldMk cId="2306239023" sldId="304"/>
            <ac:spMk id="10" creationId="{735CA78A-5B76-19FB-136D-8C158C9A2999}"/>
          </ac:spMkLst>
        </pc:spChg>
        <pc:spChg chg="add del">
          <ac:chgData name="Dhana Ganesh Nalli" userId="d4d8a221929f9a13" providerId="LiveId" clId="{56737686-0CFC-4256-8730-FBD6E5B3B5E7}" dt="2024-07-18T11:26:12.208" v="3975" actId="21"/>
          <ac:spMkLst>
            <pc:docMk/>
            <pc:sldMk cId="2306239023" sldId="304"/>
            <ac:spMk id="11" creationId="{B72C1EF4-2467-951C-DC21-923B3487C3E4}"/>
          </ac:spMkLst>
        </pc:spChg>
        <pc:spChg chg="add mod ord">
          <ac:chgData name="Dhana Ganesh Nalli" userId="d4d8a221929f9a13" providerId="LiveId" clId="{56737686-0CFC-4256-8730-FBD6E5B3B5E7}" dt="2024-07-18T11:47:52.162" v="4047"/>
          <ac:spMkLst>
            <pc:docMk/>
            <pc:sldMk cId="2306239023" sldId="304"/>
            <ac:spMk id="12" creationId="{D92661CC-BB18-0A54-DCBB-F3405E248947}"/>
          </ac:spMkLst>
        </pc:spChg>
        <pc:spChg chg="add mod">
          <ac:chgData name="Dhana Ganesh Nalli" userId="d4d8a221929f9a13" providerId="LiveId" clId="{56737686-0CFC-4256-8730-FBD6E5B3B5E7}" dt="2024-07-18T11:33:24.444" v="4004" actId="14100"/>
          <ac:spMkLst>
            <pc:docMk/>
            <pc:sldMk cId="2306239023" sldId="304"/>
            <ac:spMk id="13" creationId="{400177D2-C526-CD04-CD66-C231FA893427}"/>
          </ac:spMkLst>
        </pc:spChg>
        <pc:spChg chg="add mod">
          <ac:chgData name="Dhana Ganesh Nalli" userId="d4d8a221929f9a13" providerId="LiveId" clId="{56737686-0CFC-4256-8730-FBD6E5B3B5E7}" dt="2024-07-18T11:49:13.039" v="4061" actId="1076"/>
          <ac:spMkLst>
            <pc:docMk/>
            <pc:sldMk cId="2306239023" sldId="304"/>
            <ac:spMk id="15" creationId="{6B83C8ED-043C-F516-9EF0-16CEE756F608}"/>
          </ac:spMkLst>
        </pc:spChg>
        <pc:spChg chg="add mod">
          <ac:chgData name="Dhana Ganesh Nalli" userId="d4d8a221929f9a13" providerId="LiveId" clId="{56737686-0CFC-4256-8730-FBD6E5B3B5E7}" dt="2024-07-18T11:48:25.617" v="4052" actId="1076"/>
          <ac:spMkLst>
            <pc:docMk/>
            <pc:sldMk cId="2306239023" sldId="304"/>
            <ac:spMk id="17" creationId="{B016FA14-0D2E-02B5-C0E1-EBC7FD6A0E0A}"/>
          </ac:spMkLst>
        </pc:spChg>
        <pc:spChg chg="add mod">
          <ac:chgData name="Dhana Ganesh Nalli" userId="d4d8a221929f9a13" providerId="LiveId" clId="{56737686-0CFC-4256-8730-FBD6E5B3B5E7}" dt="2024-07-18T11:48:50.611" v="4059" actId="1076"/>
          <ac:spMkLst>
            <pc:docMk/>
            <pc:sldMk cId="2306239023" sldId="304"/>
            <ac:spMk id="19" creationId="{5CF09CF3-9B9F-29BF-39DB-1EDBD32833B2}"/>
          </ac:spMkLst>
        </pc:spChg>
        <pc:grpChg chg="add del mod">
          <ac:chgData name="Dhana Ganesh Nalli" userId="d4d8a221929f9a13" providerId="LiveId" clId="{56737686-0CFC-4256-8730-FBD6E5B3B5E7}" dt="2024-07-18T11:23:27.997" v="3952" actId="165"/>
          <ac:grpSpMkLst>
            <pc:docMk/>
            <pc:sldMk cId="2306239023" sldId="304"/>
            <ac:grpSpMk id="8" creationId="{8B165249-F01B-22C4-555E-19999DC03C86}"/>
          </ac:grpSpMkLst>
        </pc:grpChg>
        <pc:grpChg chg="add mod">
          <ac:chgData name="Dhana Ganesh Nalli" userId="d4d8a221929f9a13" providerId="LiveId" clId="{56737686-0CFC-4256-8730-FBD6E5B3B5E7}" dt="2024-07-18T11:45:27.410" v="4016" actId="1076"/>
          <ac:grpSpMkLst>
            <pc:docMk/>
            <pc:sldMk cId="2306239023" sldId="304"/>
            <ac:grpSpMk id="9" creationId="{D0D665F2-A7A7-F3CA-034A-9837551173E7}"/>
          </ac:grpSpMkLst>
        </pc:grpChg>
        <pc:picChg chg="add mod topLvl">
          <ac:chgData name="Dhana Ganesh Nalli" userId="d4d8a221929f9a13" providerId="LiveId" clId="{56737686-0CFC-4256-8730-FBD6E5B3B5E7}" dt="2024-07-18T11:27:21.893" v="3983" actId="14100"/>
          <ac:picMkLst>
            <pc:docMk/>
            <pc:sldMk cId="2306239023" sldId="304"/>
            <ac:picMk id="3" creationId="{148BB7F6-2E96-0857-D068-854354418AE6}"/>
          </ac:picMkLst>
        </pc:picChg>
        <pc:picChg chg="add mod topLvl">
          <ac:chgData name="Dhana Ganesh Nalli" userId="d4d8a221929f9a13" providerId="LiveId" clId="{56737686-0CFC-4256-8730-FBD6E5B3B5E7}" dt="2024-07-18T11:24:04.771" v="3959" actId="164"/>
          <ac:picMkLst>
            <pc:docMk/>
            <pc:sldMk cId="2306239023" sldId="304"/>
            <ac:picMk id="5" creationId="{32C92BE3-F35B-DFD4-D4BC-6959ED2AE909}"/>
          </ac:picMkLst>
        </pc:picChg>
        <pc:picChg chg="add mod topLvl">
          <ac:chgData name="Dhana Ganesh Nalli" userId="d4d8a221929f9a13" providerId="LiveId" clId="{56737686-0CFC-4256-8730-FBD6E5B3B5E7}" dt="2024-07-18T11:24:04.771" v="3959" actId="164"/>
          <ac:picMkLst>
            <pc:docMk/>
            <pc:sldMk cId="2306239023" sldId="304"/>
            <ac:picMk id="7" creationId="{7BF45505-1E89-1EC5-2446-42D5F57167D9}"/>
          </ac:picMkLst>
        </pc:picChg>
      </pc:sldChg>
      <pc:sldChg chg="modSp add del mod modTransition">
        <pc:chgData name="Dhana Ganesh Nalli" userId="d4d8a221929f9a13" providerId="LiveId" clId="{56737686-0CFC-4256-8730-FBD6E5B3B5E7}" dt="2024-07-18T11:50:35.991" v="4073" actId="2696"/>
        <pc:sldMkLst>
          <pc:docMk/>
          <pc:sldMk cId="1175826722" sldId="305"/>
        </pc:sldMkLst>
        <pc:spChg chg="mod">
          <ac:chgData name="Dhana Ganesh Nalli" userId="d4d8a221929f9a13" providerId="LiveId" clId="{56737686-0CFC-4256-8730-FBD6E5B3B5E7}" dt="2024-07-18T11:33:32.264" v="4005" actId="14100"/>
          <ac:spMkLst>
            <pc:docMk/>
            <pc:sldMk cId="1175826722" sldId="305"/>
            <ac:spMk id="12" creationId="{D92661CC-BB18-0A54-DCBB-F3405E248947}"/>
          </ac:spMkLst>
        </pc:spChg>
        <pc:spChg chg="mod">
          <ac:chgData name="Dhana Ganesh Nalli" userId="d4d8a221929f9a13" providerId="LiveId" clId="{56737686-0CFC-4256-8730-FBD6E5B3B5E7}" dt="2024-07-18T11:33:36.285" v="4006" actId="14100"/>
          <ac:spMkLst>
            <pc:docMk/>
            <pc:sldMk cId="1175826722" sldId="305"/>
            <ac:spMk id="13" creationId="{400177D2-C526-CD04-CD66-C231FA893427}"/>
          </ac:spMkLst>
        </pc:spChg>
        <pc:grpChg chg="mod">
          <ac:chgData name="Dhana Ganesh Nalli" userId="d4d8a221929f9a13" providerId="LiveId" clId="{56737686-0CFC-4256-8730-FBD6E5B3B5E7}" dt="2024-07-18T11:50:25.036" v="4072" actId="1076"/>
          <ac:grpSpMkLst>
            <pc:docMk/>
            <pc:sldMk cId="1175826722" sldId="305"/>
            <ac:grpSpMk id="9" creationId="{D0D665F2-A7A7-F3CA-034A-9837551173E7}"/>
          </ac:grpSpMkLst>
        </pc:grpChg>
      </pc:sldChg>
      <pc:sldChg chg="modSp add del mod">
        <pc:chgData name="Dhana Ganesh Nalli" userId="d4d8a221929f9a13" providerId="LiveId" clId="{56737686-0CFC-4256-8730-FBD6E5B3B5E7}" dt="2024-07-18T11:32:03.165" v="3992" actId="2696"/>
        <pc:sldMkLst>
          <pc:docMk/>
          <pc:sldMk cId="1922038705" sldId="305"/>
        </pc:sldMkLst>
        <pc:grpChg chg="mod">
          <ac:chgData name="Dhana Ganesh Nalli" userId="d4d8a221929f9a13" providerId="LiveId" clId="{56737686-0CFC-4256-8730-FBD6E5B3B5E7}" dt="2024-07-18T11:25:10.519" v="3971" actId="1076"/>
          <ac:grpSpMkLst>
            <pc:docMk/>
            <pc:sldMk cId="1922038705" sldId="305"/>
            <ac:grpSpMk id="9" creationId="{D0D665F2-A7A7-F3CA-034A-9837551173E7}"/>
          </ac:grpSpMkLst>
        </pc:grpChg>
        <pc:picChg chg="mod">
          <ac:chgData name="Dhana Ganesh Nalli" userId="d4d8a221929f9a13" providerId="LiveId" clId="{56737686-0CFC-4256-8730-FBD6E5B3B5E7}" dt="2024-07-18T11:25:05.417" v="3970" actId="1076"/>
          <ac:picMkLst>
            <pc:docMk/>
            <pc:sldMk cId="1922038705" sldId="305"/>
            <ac:picMk id="7" creationId="{7BF45505-1E89-1EC5-2446-42D5F57167D9}"/>
          </ac:picMkLst>
        </pc:picChg>
      </pc:sldChg>
      <pc:sldChg chg="addSp modSp add del mod">
        <pc:chgData name="Dhana Ganesh Nalli" userId="d4d8a221929f9a13" providerId="LiveId" clId="{56737686-0CFC-4256-8730-FBD6E5B3B5E7}" dt="2024-07-18T11:23:15.110" v="3948" actId="2696"/>
        <pc:sldMkLst>
          <pc:docMk/>
          <pc:sldMk cId="3305783121" sldId="305"/>
        </pc:sldMkLst>
        <pc:grpChg chg="add mod">
          <ac:chgData name="Dhana Ganesh Nalli" userId="d4d8a221929f9a13" providerId="LiveId" clId="{56737686-0CFC-4256-8730-FBD6E5B3B5E7}" dt="2024-07-18T11:23:08.106" v="3947" actId="1076"/>
          <ac:grpSpMkLst>
            <pc:docMk/>
            <pc:sldMk cId="3305783121" sldId="305"/>
            <ac:grpSpMk id="2" creationId="{424E20F5-FA47-0FDD-2B2B-9C063ECD9AF6}"/>
          </ac:grpSpMkLst>
        </pc:grpChg>
        <pc:picChg chg="mod">
          <ac:chgData name="Dhana Ganesh Nalli" userId="d4d8a221929f9a13" providerId="LiveId" clId="{56737686-0CFC-4256-8730-FBD6E5B3B5E7}" dt="2024-07-18T11:22:41.419" v="3943" actId="164"/>
          <ac:picMkLst>
            <pc:docMk/>
            <pc:sldMk cId="3305783121" sldId="305"/>
            <ac:picMk id="3" creationId="{148BB7F6-2E96-0857-D068-854354418AE6}"/>
          </ac:picMkLst>
        </pc:picChg>
        <pc:picChg chg="mod">
          <ac:chgData name="Dhana Ganesh Nalli" userId="d4d8a221929f9a13" providerId="LiveId" clId="{56737686-0CFC-4256-8730-FBD6E5B3B5E7}" dt="2024-07-18T11:22:41.419" v="3943" actId="164"/>
          <ac:picMkLst>
            <pc:docMk/>
            <pc:sldMk cId="3305783121" sldId="305"/>
            <ac:picMk id="5" creationId="{32C92BE3-F35B-DFD4-D4BC-6959ED2AE909}"/>
          </ac:picMkLst>
        </pc:picChg>
        <pc:picChg chg="mod">
          <ac:chgData name="Dhana Ganesh Nalli" userId="d4d8a221929f9a13" providerId="LiveId" clId="{56737686-0CFC-4256-8730-FBD6E5B3B5E7}" dt="2024-07-18T11:22:41.419" v="3943" actId="164"/>
          <ac:picMkLst>
            <pc:docMk/>
            <pc:sldMk cId="3305783121" sldId="305"/>
            <ac:picMk id="7" creationId="{7BF45505-1E89-1EC5-2446-42D5F57167D9}"/>
          </ac:picMkLst>
        </pc:picChg>
      </pc:sldChg>
      <pc:sldChg chg="add del">
        <pc:chgData name="Dhana Ganesh Nalli" userId="d4d8a221929f9a13" providerId="LiveId" clId="{56737686-0CFC-4256-8730-FBD6E5B3B5E7}" dt="2024-07-18T11:32:05.884" v="3993" actId="2696"/>
        <pc:sldMkLst>
          <pc:docMk/>
          <pc:sldMk cId="891331777" sldId="306"/>
        </pc:sldMkLst>
      </pc:sldChg>
      <pc:sldChg chg="modSp add del mod modTransition">
        <pc:chgData name="Dhana Ganesh Nalli" userId="d4d8a221929f9a13" providerId="LiveId" clId="{56737686-0CFC-4256-8730-FBD6E5B3B5E7}" dt="2024-07-18T11:50:38.804" v="4074" actId="2696"/>
        <pc:sldMkLst>
          <pc:docMk/>
          <pc:sldMk cId="2527740153" sldId="306"/>
        </pc:sldMkLst>
        <pc:spChg chg="mod">
          <ac:chgData name="Dhana Ganesh Nalli" userId="d4d8a221929f9a13" providerId="LiveId" clId="{56737686-0CFC-4256-8730-FBD6E5B3B5E7}" dt="2024-07-18T11:33:42.437" v="4007" actId="14100"/>
          <ac:spMkLst>
            <pc:docMk/>
            <pc:sldMk cId="2527740153" sldId="306"/>
            <ac:spMk id="12" creationId="{D92661CC-BB18-0A54-DCBB-F3405E248947}"/>
          </ac:spMkLst>
        </pc:spChg>
        <pc:spChg chg="mod">
          <ac:chgData name="Dhana Ganesh Nalli" userId="d4d8a221929f9a13" providerId="LiveId" clId="{56737686-0CFC-4256-8730-FBD6E5B3B5E7}" dt="2024-07-18T11:33:46.030" v="4008" actId="14100"/>
          <ac:spMkLst>
            <pc:docMk/>
            <pc:sldMk cId="2527740153" sldId="306"/>
            <ac:spMk id="13" creationId="{400177D2-C526-CD04-CD66-C231FA893427}"/>
          </ac:spMkLst>
        </pc:spChg>
        <pc:grpChg chg="mod">
          <ac:chgData name="Dhana Ganesh Nalli" userId="d4d8a221929f9a13" providerId="LiveId" clId="{56737686-0CFC-4256-8730-FBD6E5B3B5E7}" dt="2024-07-18T11:32:43.486" v="3999" actId="1076"/>
          <ac:grpSpMkLst>
            <pc:docMk/>
            <pc:sldMk cId="2527740153" sldId="306"/>
            <ac:grpSpMk id="9" creationId="{D0D665F2-A7A7-F3CA-034A-9837551173E7}"/>
          </ac:grpSpMkLst>
        </pc:grpChg>
      </pc:sldChg>
      <pc:sldChg chg="modSp add mod">
        <pc:chgData name="Dhana Ganesh Nalli" userId="d4d8a221929f9a13" providerId="LiveId" clId="{56737686-0CFC-4256-8730-FBD6E5B3B5E7}" dt="2024-07-18T11:50:18.802" v="4070" actId="1076"/>
        <pc:sldMkLst>
          <pc:docMk/>
          <pc:sldMk cId="3347232830" sldId="307"/>
        </pc:sldMkLst>
        <pc:spChg chg="mod">
          <ac:chgData name="Dhana Ganesh Nalli" userId="d4d8a221929f9a13" providerId="LiveId" clId="{56737686-0CFC-4256-8730-FBD6E5B3B5E7}" dt="2024-07-18T11:49:58.084" v="4068" actId="1076"/>
          <ac:spMkLst>
            <pc:docMk/>
            <pc:sldMk cId="3347232830" sldId="307"/>
            <ac:spMk id="15" creationId="{6B83C8ED-043C-F516-9EF0-16CEE756F608}"/>
          </ac:spMkLst>
        </pc:spChg>
        <pc:spChg chg="mod">
          <ac:chgData name="Dhana Ganesh Nalli" userId="d4d8a221929f9a13" providerId="LiveId" clId="{56737686-0CFC-4256-8730-FBD6E5B3B5E7}" dt="2024-07-18T11:50:04.448" v="4069" actId="1076"/>
          <ac:spMkLst>
            <pc:docMk/>
            <pc:sldMk cId="3347232830" sldId="307"/>
            <ac:spMk id="17" creationId="{B016FA14-0D2E-02B5-C0E1-EBC7FD6A0E0A}"/>
          </ac:spMkLst>
        </pc:spChg>
        <pc:spChg chg="mod">
          <ac:chgData name="Dhana Ganesh Nalli" userId="d4d8a221929f9a13" providerId="LiveId" clId="{56737686-0CFC-4256-8730-FBD6E5B3B5E7}" dt="2024-07-18T11:49:49.344" v="4067" actId="1076"/>
          <ac:spMkLst>
            <pc:docMk/>
            <pc:sldMk cId="3347232830" sldId="307"/>
            <ac:spMk id="19" creationId="{5CF09CF3-9B9F-29BF-39DB-1EDBD32833B2}"/>
          </ac:spMkLst>
        </pc:spChg>
        <pc:grpChg chg="mod">
          <ac:chgData name="Dhana Ganesh Nalli" userId="d4d8a221929f9a13" providerId="LiveId" clId="{56737686-0CFC-4256-8730-FBD6E5B3B5E7}" dt="2024-07-18T11:50:18.802" v="4070" actId="1076"/>
          <ac:grpSpMkLst>
            <pc:docMk/>
            <pc:sldMk cId="3347232830" sldId="307"/>
            <ac:grpSpMk id="9" creationId="{D0D665F2-A7A7-F3CA-034A-9837551173E7}"/>
          </ac:grpSpMkLst>
        </pc:grpChg>
      </pc:sldChg>
      <pc:sldChg chg="modSp add mod ord">
        <pc:chgData name="Dhana Ganesh Nalli" userId="d4d8a221929f9a13" providerId="LiveId" clId="{56737686-0CFC-4256-8730-FBD6E5B3B5E7}" dt="2024-07-18T12:37:53.063" v="4283" actId="20578"/>
        <pc:sldMkLst>
          <pc:docMk/>
          <pc:sldMk cId="3775142161" sldId="308"/>
        </pc:sldMkLst>
        <pc:spChg chg="mod">
          <ac:chgData name="Dhana Ganesh Nalli" userId="d4d8a221929f9a13" providerId="LiveId" clId="{56737686-0CFC-4256-8730-FBD6E5B3B5E7}" dt="2024-07-18T11:51:21.022" v="4079" actId="1076"/>
          <ac:spMkLst>
            <pc:docMk/>
            <pc:sldMk cId="3775142161" sldId="308"/>
            <ac:spMk id="17" creationId="{B016FA14-0D2E-02B5-C0E1-EBC7FD6A0E0A}"/>
          </ac:spMkLst>
        </pc:spChg>
        <pc:spChg chg="mod">
          <ac:chgData name="Dhana Ganesh Nalli" userId="d4d8a221929f9a13" providerId="LiveId" clId="{56737686-0CFC-4256-8730-FBD6E5B3B5E7}" dt="2024-07-18T11:51:26.871" v="4080" actId="1076"/>
          <ac:spMkLst>
            <pc:docMk/>
            <pc:sldMk cId="3775142161" sldId="308"/>
            <ac:spMk id="19" creationId="{5CF09CF3-9B9F-29BF-39DB-1EDBD32833B2}"/>
          </ac:spMkLst>
        </pc:spChg>
        <pc:grpChg chg="mod">
          <ac:chgData name="Dhana Ganesh Nalli" userId="d4d8a221929f9a13" providerId="LiveId" clId="{56737686-0CFC-4256-8730-FBD6E5B3B5E7}" dt="2024-07-18T11:51:07.094" v="4077" actId="1076"/>
          <ac:grpSpMkLst>
            <pc:docMk/>
            <pc:sldMk cId="3775142161" sldId="308"/>
            <ac:grpSpMk id="9" creationId="{D0D665F2-A7A7-F3CA-034A-9837551173E7}"/>
          </ac:grpSpMkLst>
        </pc:grpChg>
      </pc:sldChg>
      <pc:sldChg chg="modSp add del mod ord">
        <pc:chgData name="Dhana Ganesh Nalli" userId="d4d8a221929f9a13" providerId="LiveId" clId="{56737686-0CFC-4256-8730-FBD6E5B3B5E7}" dt="2024-07-18T12:26:23.726" v="4184" actId="2696"/>
        <pc:sldMkLst>
          <pc:docMk/>
          <pc:sldMk cId="1459817869" sldId="309"/>
        </pc:sldMkLst>
        <pc:spChg chg="mod">
          <ac:chgData name="Dhana Ganesh Nalli" userId="d4d8a221929f9a13" providerId="LiveId" clId="{56737686-0CFC-4256-8730-FBD6E5B3B5E7}" dt="2024-07-18T12:25:35.044" v="4179" actId="313"/>
          <ac:spMkLst>
            <pc:docMk/>
            <pc:sldMk cId="1459817869" sldId="309"/>
            <ac:spMk id="4" creationId="{A017381C-3188-419A-FD41-CB487F8B460E}"/>
          </ac:spMkLst>
        </pc:spChg>
      </pc:sldChg>
      <pc:sldChg chg="addSp modSp add mod">
        <pc:chgData name="Dhana Ganesh Nalli" userId="d4d8a221929f9a13" providerId="LiveId" clId="{56737686-0CFC-4256-8730-FBD6E5B3B5E7}" dt="2024-07-18T12:36:11.208" v="4276" actId="1076"/>
        <pc:sldMkLst>
          <pc:docMk/>
          <pc:sldMk cId="2690063204" sldId="309"/>
        </pc:sldMkLst>
        <pc:spChg chg="mod">
          <ac:chgData name="Dhana Ganesh Nalli" userId="d4d8a221929f9a13" providerId="LiveId" clId="{56737686-0CFC-4256-8730-FBD6E5B3B5E7}" dt="2024-07-18T12:27:06.691" v="4204" actId="1076"/>
          <ac:spMkLst>
            <pc:docMk/>
            <pc:sldMk cId="2690063204" sldId="309"/>
            <ac:spMk id="4" creationId="{A017381C-3188-419A-FD41-CB487F8B460E}"/>
          </ac:spMkLst>
        </pc:spChg>
        <pc:spChg chg="add mod">
          <ac:chgData name="Dhana Ganesh Nalli" userId="d4d8a221929f9a13" providerId="LiveId" clId="{56737686-0CFC-4256-8730-FBD6E5B3B5E7}" dt="2024-07-18T12:36:11.208" v="4276" actId="1076"/>
          <ac:spMkLst>
            <pc:docMk/>
            <pc:sldMk cId="2690063204" sldId="309"/>
            <ac:spMk id="5" creationId="{CB04BF18-BF38-532F-35E7-8FEC8EA6BDB2}"/>
          </ac:spMkLst>
        </pc:spChg>
        <pc:picChg chg="mod">
          <ac:chgData name="Dhana Ganesh Nalli" userId="d4d8a221929f9a13" providerId="LiveId" clId="{56737686-0CFC-4256-8730-FBD6E5B3B5E7}" dt="2024-07-18T12:32:06.279" v="4259" actId="1076"/>
          <ac:picMkLst>
            <pc:docMk/>
            <pc:sldMk cId="2690063204" sldId="309"/>
            <ac:picMk id="2" creationId="{545D1AA7-35A4-C21C-B5D6-B6CD05DE6C2B}"/>
          </ac:picMkLst>
        </pc:picChg>
      </pc:sldChg>
      <pc:sldChg chg="addSp modSp new mod modTransition modAnim">
        <pc:chgData name="Dhana Ganesh Nalli" userId="d4d8a221929f9a13" providerId="LiveId" clId="{56737686-0CFC-4256-8730-FBD6E5B3B5E7}" dt="2024-07-18T12:41:11.610" v="4345"/>
        <pc:sldMkLst>
          <pc:docMk/>
          <pc:sldMk cId="332612319" sldId="310"/>
        </pc:sldMkLst>
        <pc:spChg chg="add mod">
          <ac:chgData name="Dhana Ganesh Nalli" userId="d4d8a221929f9a13" providerId="LiveId" clId="{56737686-0CFC-4256-8730-FBD6E5B3B5E7}" dt="2024-07-18T12:39:03.574" v="4305" actId="1076"/>
          <ac:spMkLst>
            <pc:docMk/>
            <pc:sldMk cId="332612319" sldId="310"/>
            <ac:spMk id="2" creationId="{7AE0F511-8BE9-D954-D777-1DEDC3246C04}"/>
          </ac:spMkLst>
        </pc:spChg>
      </pc:sldChg>
      <pc:sldChg chg="add del ord">
        <pc:chgData name="Dhana Ganesh Nalli" userId="d4d8a221929f9a13" providerId="LiveId" clId="{56737686-0CFC-4256-8730-FBD6E5B3B5E7}" dt="2024-07-18T12:26:32.330" v="4187" actId="2696"/>
        <pc:sldMkLst>
          <pc:docMk/>
          <pc:sldMk cId="3758968432" sldId="310"/>
        </pc:sldMkLst>
      </pc:sldChg>
      <pc:sldChg chg="add del">
        <pc:chgData name="Dhana Ganesh Nalli" userId="d4d8a221929f9a13" providerId="LiveId" clId="{56737686-0CFC-4256-8730-FBD6E5B3B5E7}" dt="2024-07-18T12:26:29.169" v="4186" actId="2696"/>
        <pc:sldMkLst>
          <pc:docMk/>
          <pc:sldMk cId="1463952032" sldId="31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F3A40-9F97-42D8-B09E-10C12871B6F9}" type="datetimeFigureOut">
              <a:rPr lang="en-IN" smtClean="0"/>
              <a:t>18-07-2024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F5D26F-CD13-4270-90C3-F80090B934DB}" type="slidenum">
              <a:rPr lang="en-IN" smtClean="0"/>
              <a:t>‹#›</a:t>
            </a:fld>
            <a:endParaRPr lang="en-IN" dirty="0"/>
          </a:p>
        </p:txBody>
      </p:sp>
    </p:spTree>
    <p:extLst>
      <p:ext uri="{BB962C8B-B14F-4D97-AF65-F5344CB8AC3E}">
        <p14:creationId xmlns:p14="http://schemas.microsoft.com/office/powerpoint/2010/main" val="3385353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a:extLst>
              <a:ext uri="{FF2B5EF4-FFF2-40B4-BE49-F238E27FC236}">
                <a16:creationId xmlns:a16="http://schemas.microsoft.com/office/drawing/2014/main" id="{9E8EF6B0-C535-39F7-1AD2-0A44DBE9ADB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1pPr>
            <a:lvl2pPr>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2pPr>
            <a:lvl3pPr>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3pPr>
            <a:lvl4pPr>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4pPr>
            <a:lvl5pPr>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5pPr>
            <a:lvl6pPr marL="2514600" indent="-228600" eaLnBrk="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6pPr>
            <a:lvl7pPr marL="2971800" indent="-228600" eaLnBrk="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7pPr>
            <a:lvl8pPr marL="3429000" indent="-228600" eaLnBrk="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8pPr>
            <a:lvl9pPr marL="3886200" indent="-228600" eaLnBrk="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9pPr>
          </a:lstStyle>
          <a:p>
            <a:fld id="{33B1CB9B-2C45-4F55-A2ED-D795BA415C2D}" type="slidenum">
              <a:rPr lang="en-US" altLang="en-US">
                <a:solidFill>
                  <a:srgbClr val="000000"/>
                </a:solidFill>
                <a:latin typeface="Times New Roman" panose="02020603050405020304" pitchFamily="18" charset="0"/>
                <a:cs typeface="DejaVu Sans" charset="0"/>
              </a:rPr>
              <a:pPr/>
              <a:t>4</a:t>
            </a:fld>
            <a:endParaRPr lang="en-US" altLang="en-US" dirty="0">
              <a:solidFill>
                <a:srgbClr val="000000"/>
              </a:solidFill>
              <a:latin typeface="Times New Roman" panose="02020603050405020304" pitchFamily="18" charset="0"/>
              <a:cs typeface="DejaVu Sans" charset="0"/>
            </a:endParaRPr>
          </a:p>
        </p:txBody>
      </p:sp>
      <p:sp>
        <p:nvSpPr>
          <p:cNvPr id="4099" name="Rectangle 1">
            <a:extLst>
              <a:ext uri="{FF2B5EF4-FFF2-40B4-BE49-F238E27FC236}">
                <a16:creationId xmlns:a16="http://schemas.microsoft.com/office/drawing/2014/main" id="{CCD8DCF6-3071-B8C9-2C8F-F8EA8EFCA0F6}"/>
              </a:ext>
            </a:extLst>
          </p:cNvPr>
          <p:cNvSpPr txBox="1">
            <a:spLocks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Rectangle 2">
            <a:extLst>
              <a:ext uri="{FF2B5EF4-FFF2-40B4-BE49-F238E27FC236}">
                <a16:creationId xmlns:a16="http://schemas.microsoft.com/office/drawing/2014/main" id="{57BAE58E-134F-0BD9-33F5-CA3C1809EEDE}"/>
              </a:ext>
            </a:extLst>
          </p:cNvPr>
          <p:cNvSpPr txBox="1">
            <a:spLocks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57C40155-C261-7567-C402-7E6F88E6619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1pPr>
            <a:lvl2pPr>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2pPr>
            <a:lvl3pPr>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3pPr>
            <a:lvl4pPr>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4pPr>
            <a:lvl5pPr>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5pPr>
            <a:lvl6pPr marL="2514600" indent="-228600" eaLnBrk="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6pPr>
            <a:lvl7pPr marL="2971800" indent="-228600" eaLnBrk="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7pPr>
            <a:lvl8pPr marL="3429000" indent="-228600" eaLnBrk="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8pPr>
            <a:lvl9pPr marL="3886200" indent="-228600" eaLnBrk="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9pPr>
          </a:lstStyle>
          <a:p>
            <a:fld id="{1520B35D-C30C-4571-AB60-1D6EA6A58E25}" type="slidenum">
              <a:rPr lang="en-US" altLang="en-US">
                <a:solidFill>
                  <a:srgbClr val="000000"/>
                </a:solidFill>
                <a:latin typeface="Times New Roman" panose="02020603050405020304" pitchFamily="18" charset="0"/>
                <a:cs typeface="DejaVu Sans" charset="0"/>
              </a:rPr>
              <a:pPr/>
              <a:t>7</a:t>
            </a:fld>
            <a:endParaRPr lang="en-US" altLang="en-US" dirty="0">
              <a:solidFill>
                <a:srgbClr val="000000"/>
              </a:solidFill>
              <a:latin typeface="Times New Roman" panose="02020603050405020304" pitchFamily="18" charset="0"/>
              <a:cs typeface="DejaVu Sans" charset="0"/>
            </a:endParaRPr>
          </a:p>
        </p:txBody>
      </p:sp>
      <p:sp>
        <p:nvSpPr>
          <p:cNvPr id="6147" name="Rectangle 1">
            <a:extLst>
              <a:ext uri="{FF2B5EF4-FFF2-40B4-BE49-F238E27FC236}">
                <a16:creationId xmlns:a16="http://schemas.microsoft.com/office/drawing/2014/main" id="{05DA8CBF-EB93-7EEE-CDFD-AB90E507E055}"/>
              </a:ext>
            </a:extLst>
          </p:cNvPr>
          <p:cNvSpPr txBox="1">
            <a:spLocks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Rectangle 2">
            <a:extLst>
              <a:ext uri="{FF2B5EF4-FFF2-40B4-BE49-F238E27FC236}">
                <a16:creationId xmlns:a16="http://schemas.microsoft.com/office/drawing/2014/main" id="{59540F7C-4049-BE18-62C6-8E841BE9FD8C}"/>
              </a:ext>
            </a:extLst>
          </p:cNvPr>
          <p:cNvSpPr txBox="1">
            <a:spLocks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a:extLst>
              <a:ext uri="{FF2B5EF4-FFF2-40B4-BE49-F238E27FC236}">
                <a16:creationId xmlns:a16="http://schemas.microsoft.com/office/drawing/2014/main" id="{35EBDFFA-5B99-8DE7-A9D5-910623AD05D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1pPr>
            <a:lvl2pPr>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2pPr>
            <a:lvl3pPr>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3pPr>
            <a:lvl4pPr>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4pPr>
            <a:lvl5pPr>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5pPr>
            <a:lvl6pPr marL="2514600" indent="-228600" eaLnBrk="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6pPr>
            <a:lvl7pPr marL="2971800" indent="-228600" eaLnBrk="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7pPr>
            <a:lvl8pPr marL="3429000" indent="-228600" eaLnBrk="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8pPr>
            <a:lvl9pPr marL="3886200" indent="-228600" eaLnBrk="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9pPr>
          </a:lstStyle>
          <a:p>
            <a:fld id="{DD9C9893-2ADB-487C-AEE6-19A03797ADDA}" type="slidenum">
              <a:rPr lang="en-US" altLang="en-US">
                <a:solidFill>
                  <a:srgbClr val="000000"/>
                </a:solidFill>
                <a:latin typeface="Times New Roman" panose="02020603050405020304" pitchFamily="18" charset="0"/>
                <a:cs typeface="DejaVu Sans" charset="0"/>
              </a:rPr>
              <a:pPr/>
              <a:t>8</a:t>
            </a:fld>
            <a:endParaRPr lang="en-US" altLang="en-US" dirty="0">
              <a:solidFill>
                <a:srgbClr val="000000"/>
              </a:solidFill>
              <a:latin typeface="Times New Roman" panose="02020603050405020304" pitchFamily="18" charset="0"/>
              <a:cs typeface="DejaVu Sans" charset="0"/>
            </a:endParaRPr>
          </a:p>
        </p:txBody>
      </p:sp>
      <p:sp>
        <p:nvSpPr>
          <p:cNvPr id="12291" name="Rectangle 1">
            <a:extLst>
              <a:ext uri="{FF2B5EF4-FFF2-40B4-BE49-F238E27FC236}">
                <a16:creationId xmlns:a16="http://schemas.microsoft.com/office/drawing/2014/main" id="{7FFD60C7-9062-2947-06C9-97C366E8BAF8}"/>
              </a:ext>
            </a:extLst>
          </p:cNvPr>
          <p:cNvSpPr txBox="1">
            <a:spLocks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Rectangle 2">
            <a:extLst>
              <a:ext uri="{FF2B5EF4-FFF2-40B4-BE49-F238E27FC236}">
                <a16:creationId xmlns:a16="http://schemas.microsoft.com/office/drawing/2014/main" id="{7F87B879-A987-AEC8-0DB6-96C5B9F03532}"/>
              </a:ext>
            </a:extLst>
          </p:cNvPr>
          <p:cNvSpPr txBox="1">
            <a:spLocks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a:extLst>
              <a:ext uri="{FF2B5EF4-FFF2-40B4-BE49-F238E27FC236}">
                <a16:creationId xmlns:a16="http://schemas.microsoft.com/office/drawing/2014/main" id="{35EBDFFA-5B99-8DE7-A9D5-910623AD05D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1pPr>
            <a:lvl2pPr>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2pPr>
            <a:lvl3pPr>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3pPr>
            <a:lvl4pPr>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4pPr>
            <a:lvl5pPr>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5pPr>
            <a:lvl6pPr marL="2514600" indent="-228600" eaLnBrk="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6pPr>
            <a:lvl7pPr marL="2971800" indent="-228600" eaLnBrk="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7pPr>
            <a:lvl8pPr marL="3429000" indent="-228600" eaLnBrk="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8pPr>
            <a:lvl9pPr marL="3886200" indent="-228600" eaLnBrk="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9pPr>
          </a:lstStyle>
          <a:p>
            <a:fld id="{DD9C9893-2ADB-487C-AEE6-19A03797ADDA}" type="slidenum">
              <a:rPr lang="en-US" altLang="en-US">
                <a:solidFill>
                  <a:srgbClr val="000000"/>
                </a:solidFill>
                <a:latin typeface="Times New Roman" panose="02020603050405020304" pitchFamily="18" charset="0"/>
                <a:cs typeface="DejaVu Sans" charset="0"/>
              </a:rPr>
              <a:pPr/>
              <a:t>9</a:t>
            </a:fld>
            <a:endParaRPr lang="en-US" altLang="en-US" dirty="0">
              <a:solidFill>
                <a:srgbClr val="000000"/>
              </a:solidFill>
              <a:latin typeface="Times New Roman" panose="02020603050405020304" pitchFamily="18" charset="0"/>
              <a:cs typeface="DejaVu Sans" charset="0"/>
            </a:endParaRPr>
          </a:p>
        </p:txBody>
      </p:sp>
      <p:sp>
        <p:nvSpPr>
          <p:cNvPr id="12291" name="Rectangle 1">
            <a:extLst>
              <a:ext uri="{FF2B5EF4-FFF2-40B4-BE49-F238E27FC236}">
                <a16:creationId xmlns:a16="http://schemas.microsoft.com/office/drawing/2014/main" id="{7FFD60C7-9062-2947-06C9-97C366E8BAF8}"/>
              </a:ext>
            </a:extLst>
          </p:cNvPr>
          <p:cNvSpPr txBox="1">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Rectangle 2">
            <a:extLst>
              <a:ext uri="{FF2B5EF4-FFF2-40B4-BE49-F238E27FC236}">
                <a16:creationId xmlns:a16="http://schemas.microsoft.com/office/drawing/2014/main" id="{7F87B879-A987-AEC8-0DB6-96C5B9F03532}"/>
              </a:ext>
            </a:extLst>
          </p:cNvPr>
          <p:cNvSpPr txBox="1">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977063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a:extLst>
              <a:ext uri="{FF2B5EF4-FFF2-40B4-BE49-F238E27FC236}">
                <a16:creationId xmlns:a16="http://schemas.microsoft.com/office/drawing/2014/main" id="{35EBDFFA-5B99-8DE7-A9D5-910623AD05D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1pPr>
            <a:lvl2pPr>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2pPr>
            <a:lvl3pPr>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3pPr>
            <a:lvl4pPr>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4pPr>
            <a:lvl5pPr>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5pPr>
            <a:lvl6pPr marL="2514600" indent="-228600" eaLnBrk="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6pPr>
            <a:lvl7pPr marL="2971800" indent="-228600" eaLnBrk="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7pPr>
            <a:lvl8pPr marL="3429000" indent="-228600" eaLnBrk="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8pPr>
            <a:lvl9pPr marL="3886200" indent="-228600" eaLnBrk="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Lst>
              <a:defRPr>
                <a:solidFill>
                  <a:schemeClr val="tx1"/>
                </a:solidFill>
                <a:latin typeface="Arial" panose="020B0604020202020204" pitchFamily="34" charset="0"/>
                <a:cs typeface="Source Han Sans CN" charset="0"/>
              </a:defRPr>
            </a:lvl9pPr>
          </a:lstStyle>
          <a:p>
            <a:fld id="{DD9C9893-2ADB-487C-AEE6-19A03797ADDA}" type="slidenum">
              <a:rPr lang="en-US" altLang="en-US">
                <a:solidFill>
                  <a:srgbClr val="000000"/>
                </a:solidFill>
                <a:latin typeface="Times New Roman" panose="02020603050405020304" pitchFamily="18" charset="0"/>
                <a:cs typeface="DejaVu Sans" charset="0"/>
              </a:rPr>
              <a:pPr/>
              <a:t>10</a:t>
            </a:fld>
            <a:endParaRPr lang="en-US" altLang="en-US" dirty="0">
              <a:solidFill>
                <a:srgbClr val="000000"/>
              </a:solidFill>
              <a:latin typeface="Times New Roman" panose="02020603050405020304" pitchFamily="18" charset="0"/>
              <a:cs typeface="DejaVu Sans" charset="0"/>
            </a:endParaRPr>
          </a:p>
        </p:txBody>
      </p:sp>
      <p:sp>
        <p:nvSpPr>
          <p:cNvPr id="12291" name="Rectangle 1">
            <a:extLst>
              <a:ext uri="{FF2B5EF4-FFF2-40B4-BE49-F238E27FC236}">
                <a16:creationId xmlns:a16="http://schemas.microsoft.com/office/drawing/2014/main" id="{7FFD60C7-9062-2947-06C9-97C366E8BAF8}"/>
              </a:ext>
            </a:extLst>
          </p:cNvPr>
          <p:cNvSpPr txBox="1">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Rectangle 2">
            <a:extLst>
              <a:ext uri="{FF2B5EF4-FFF2-40B4-BE49-F238E27FC236}">
                <a16:creationId xmlns:a16="http://schemas.microsoft.com/office/drawing/2014/main" id="{7F87B879-A987-AEC8-0DB6-96C5B9F03532}"/>
              </a:ext>
            </a:extLst>
          </p:cNvPr>
          <p:cNvSpPr txBox="1">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3683830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3B43-C8EE-4A73-3CD0-6F30F9C7EE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647171-C136-6686-9D7B-EEA7031FC0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7885DE-3863-D4D7-0780-3E7E1469C5B7}"/>
              </a:ext>
            </a:extLst>
          </p:cNvPr>
          <p:cNvSpPr>
            <a:spLocks noGrp="1"/>
          </p:cNvSpPr>
          <p:nvPr>
            <p:ph type="dt" sz="half" idx="10"/>
          </p:nvPr>
        </p:nvSpPr>
        <p:spPr/>
        <p:txBody>
          <a:bodyPr/>
          <a:lstStyle/>
          <a:p>
            <a:fld id="{6BF55182-E8DA-486A-A5B2-C7B84A3D7DAB}" type="datetimeFigureOut">
              <a:rPr lang="en-IN" smtClean="0"/>
              <a:t>18-07-2024</a:t>
            </a:fld>
            <a:endParaRPr lang="en-IN" dirty="0"/>
          </a:p>
        </p:txBody>
      </p:sp>
      <p:sp>
        <p:nvSpPr>
          <p:cNvPr id="5" name="Footer Placeholder 4">
            <a:extLst>
              <a:ext uri="{FF2B5EF4-FFF2-40B4-BE49-F238E27FC236}">
                <a16:creationId xmlns:a16="http://schemas.microsoft.com/office/drawing/2014/main" id="{04935D44-4DEC-3C72-1626-0776BE44FBE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5CD3FFF-FB9C-3982-E831-4A0EEDB05263}"/>
              </a:ext>
            </a:extLst>
          </p:cNvPr>
          <p:cNvSpPr>
            <a:spLocks noGrp="1"/>
          </p:cNvSpPr>
          <p:nvPr>
            <p:ph type="sldNum" sz="quarter" idx="12"/>
          </p:nvPr>
        </p:nvSpPr>
        <p:spPr/>
        <p:txBody>
          <a:bodyPr/>
          <a:lstStyle/>
          <a:p>
            <a:fld id="{0EDD8149-0B86-40D9-8EEF-F2159D3E3E63}" type="slidenum">
              <a:rPr lang="en-IN" smtClean="0"/>
              <a:t>‹#›</a:t>
            </a:fld>
            <a:endParaRPr lang="en-IN" dirty="0"/>
          </a:p>
        </p:txBody>
      </p:sp>
    </p:spTree>
    <p:extLst>
      <p:ext uri="{BB962C8B-B14F-4D97-AF65-F5344CB8AC3E}">
        <p14:creationId xmlns:p14="http://schemas.microsoft.com/office/powerpoint/2010/main" val="635781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C89D-AF16-8D82-1EFF-2CB2CEC11A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5B1DFF-EDE6-76B1-2E3A-FB0DC99CD5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F2777B-8928-7864-4C3E-7182CED0E55B}"/>
              </a:ext>
            </a:extLst>
          </p:cNvPr>
          <p:cNvSpPr>
            <a:spLocks noGrp="1"/>
          </p:cNvSpPr>
          <p:nvPr>
            <p:ph type="dt" sz="half" idx="10"/>
          </p:nvPr>
        </p:nvSpPr>
        <p:spPr/>
        <p:txBody>
          <a:bodyPr/>
          <a:lstStyle/>
          <a:p>
            <a:fld id="{6BF55182-E8DA-486A-A5B2-C7B84A3D7DAB}" type="datetimeFigureOut">
              <a:rPr lang="en-IN" smtClean="0"/>
              <a:t>18-07-2024</a:t>
            </a:fld>
            <a:endParaRPr lang="en-IN" dirty="0"/>
          </a:p>
        </p:txBody>
      </p:sp>
      <p:sp>
        <p:nvSpPr>
          <p:cNvPr id="5" name="Footer Placeholder 4">
            <a:extLst>
              <a:ext uri="{FF2B5EF4-FFF2-40B4-BE49-F238E27FC236}">
                <a16:creationId xmlns:a16="http://schemas.microsoft.com/office/drawing/2014/main" id="{990666D0-AB5B-CDD2-516B-3FFA7F02ACD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9E282DD-8A14-F9C4-9154-90AE04FEE8D1}"/>
              </a:ext>
            </a:extLst>
          </p:cNvPr>
          <p:cNvSpPr>
            <a:spLocks noGrp="1"/>
          </p:cNvSpPr>
          <p:nvPr>
            <p:ph type="sldNum" sz="quarter" idx="12"/>
          </p:nvPr>
        </p:nvSpPr>
        <p:spPr/>
        <p:txBody>
          <a:bodyPr/>
          <a:lstStyle/>
          <a:p>
            <a:fld id="{0EDD8149-0B86-40D9-8EEF-F2159D3E3E63}" type="slidenum">
              <a:rPr lang="en-IN" smtClean="0"/>
              <a:t>‹#›</a:t>
            </a:fld>
            <a:endParaRPr lang="en-IN" dirty="0"/>
          </a:p>
        </p:txBody>
      </p:sp>
    </p:spTree>
    <p:extLst>
      <p:ext uri="{BB962C8B-B14F-4D97-AF65-F5344CB8AC3E}">
        <p14:creationId xmlns:p14="http://schemas.microsoft.com/office/powerpoint/2010/main" val="1143915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25C062-8E43-F36A-254B-5B23F2563F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8B0CDF-6028-B4FD-7C5E-05CAFD4827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4172C5-5B64-8A65-EBE4-249098BA7FDF}"/>
              </a:ext>
            </a:extLst>
          </p:cNvPr>
          <p:cNvSpPr>
            <a:spLocks noGrp="1"/>
          </p:cNvSpPr>
          <p:nvPr>
            <p:ph type="dt" sz="half" idx="10"/>
          </p:nvPr>
        </p:nvSpPr>
        <p:spPr/>
        <p:txBody>
          <a:bodyPr/>
          <a:lstStyle/>
          <a:p>
            <a:fld id="{6BF55182-E8DA-486A-A5B2-C7B84A3D7DAB}" type="datetimeFigureOut">
              <a:rPr lang="en-IN" smtClean="0"/>
              <a:t>18-07-2024</a:t>
            </a:fld>
            <a:endParaRPr lang="en-IN" dirty="0"/>
          </a:p>
        </p:txBody>
      </p:sp>
      <p:sp>
        <p:nvSpPr>
          <p:cNvPr id="5" name="Footer Placeholder 4">
            <a:extLst>
              <a:ext uri="{FF2B5EF4-FFF2-40B4-BE49-F238E27FC236}">
                <a16:creationId xmlns:a16="http://schemas.microsoft.com/office/drawing/2014/main" id="{77580966-28C3-5769-8796-0EE9B379601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B2AA46D-74DD-A8CA-0031-8C83A70D7210}"/>
              </a:ext>
            </a:extLst>
          </p:cNvPr>
          <p:cNvSpPr>
            <a:spLocks noGrp="1"/>
          </p:cNvSpPr>
          <p:nvPr>
            <p:ph type="sldNum" sz="quarter" idx="12"/>
          </p:nvPr>
        </p:nvSpPr>
        <p:spPr/>
        <p:txBody>
          <a:bodyPr/>
          <a:lstStyle/>
          <a:p>
            <a:fld id="{0EDD8149-0B86-40D9-8EEF-F2159D3E3E63}" type="slidenum">
              <a:rPr lang="en-IN" smtClean="0"/>
              <a:t>‹#›</a:t>
            </a:fld>
            <a:endParaRPr lang="en-IN" dirty="0"/>
          </a:p>
        </p:txBody>
      </p:sp>
    </p:spTree>
    <p:extLst>
      <p:ext uri="{BB962C8B-B14F-4D97-AF65-F5344CB8AC3E}">
        <p14:creationId xmlns:p14="http://schemas.microsoft.com/office/powerpoint/2010/main" val="3349179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B33E6-474B-F964-3910-06370E5AF6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FB164C-A401-2F67-7202-106A53C3F8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7B9207-9EAD-676F-7AFB-9EBA759509BA}"/>
              </a:ext>
            </a:extLst>
          </p:cNvPr>
          <p:cNvSpPr>
            <a:spLocks noGrp="1"/>
          </p:cNvSpPr>
          <p:nvPr>
            <p:ph type="dt" sz="half" idx="10"/>
          </p:nvPr>
        </p:nvSpPr>
        <p:spPr/>
        <p:txBody>
          <a:bodyPr/>
          <a:lstStyle/>
          <a:p>
            <a:fld id="{6BF55182-E8DA-486A-A5B2-C7B84A3D7DAB}" type="datetimeFigureOut">
              <a:rPr lang="en-IN" smtClean="0"/>
              <a:t>18-07-2024</a:t>
            </a:fld>
            <a:endParaRPr lang="en-IN" dirty="0"/>
          </a:p>
        </p:txBody>
      </p:sp>
      <p:sp>
        <p:nvSpPr>
          <p:cNvPr id="5" name="Footer Placeholder 4">
            <a:extLst>
              <a:ext uri="{FF2B5EF4-FFF2-40B4-BE49-F238E27FC236}">
                <a16:creationId xmlns:a16="http://schemas.microsoft.com/office/drawing/2014/main" id="{5380D411-CC8B-1063-E0BB-407C00BD12D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46EA9F1-0DD0-18B5-B077-06C809D0A113}"/>
              </a:ext>
            </a:extLst>
          </p:cNvPr>
          <p:cNvSpPr>
            <a:spLocks noGrp="1"/>
          </p:cNvSpPr>
          <p:nvPr>
            <p:ph type="sldNum" sz="quarter" idx="12"/>
          </p:nvPr>
        </p:nvSpPr>
        <p:spPr/>
        <p:txBody>
          <a:bodyPr/>
          <a:lstStyle/>
          <a:p>
            <a:fld id="{0EDD8149-0B86-40D9-8EEF-F2159D3E3E63}" type="slidenum">
              <a:rPr lang="en-IN" smtClean="0"/>
              <a:t>‹#›</a:t>
            </a:fld>
            <a:endParaRPr lang="en-IN" dirty="0"/>
          </a:p>
        </p:txBody>
      </p:sp>
    </p:spTree>
    <p:extLst>
      <p:ext uri="{BB962C8B-B14F-4D97-AF65-F5344CB8AC3E}">
        <p14:creationId xmlns:p14="http://schemas.microsoft.com/office/powerpoint/2010/main" val="3972918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AD477-1D73-3C0F-429F-0CD94AD11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8E6080-E5F0-0150-13BD-BA780140B6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D4C667-1E28-ECA0-E098-AAEEC7FE8E71}"/>
              </a:ext>
            </a:extLst>
          </p:cNvPr>
          <p:cNvSpPr>
            <a:spLocks noGrp="1"/>
          </p:cNvSpPr>
          <p:nvPr>
            <p:ph type="dt" sz="half" idx="10"/>
          </p:nvPr>
        </p:nvSpPr>
        <p:spPr/>
        <p:txBody>
          <a:bodyPr/>
          <a:lstStyle/>
          <a:p>
            <a:fld id="{6BF55182-E8DA-486A-A5B2-C7B84A3D7DAB}" type="datetimeFigureOut">
              <a:rPr lang="en-IN" smtClean="0"/>
              <a:t>18-07-2024</a:t>
            </a:fld>
            <a:endParaRPr lang="en-IN" dirty="0"/>
          </a:p>
        </p:txBody>
      </p:sp>
      <p:sp>
        <p:nvSpPr>
          <p:cNvPr id="5" name="Footer Placeholder 4">
            <a:extLst>
              <a:ext uri="{FF2B5EF4-FFF2-40B4-BE49-F238E27FC236}">
                <a16:creationId xmlns:a16="http://schemas.microsoft.com/office/drawing/2014/main" id="{8FEB502A-B937-4B94-ABB5-28546470FEA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F887A84-8CF6-02AA-2628-CA70AF252F1A}"/>
              </a:ext>
            </a:extLst>
          </p:cNvPr>
          <p:cNvSpPr>
            <a:spLocks noGrp="1"/>
          </p:cNvSpPr>
          <p:nvPr>
            <p:ph type="sldNum" sz="quarter" idx="12"/>
          </p:nvPr>
        </p:nvSpPr>
        <p:spPr/>
        <p:txBody>
          <a:bodyPr/>
          <a:lstStyle/>
          <a:p>
            <a:fld id="{0EDD8149-0B86-40D9-8EEF-F2159D3E3E63}" type="slidenum">
              <a:rPr lang="en-IN" smtClean="0"/>
              <a:t>‹#›</a:t>
            </a:fld>
            <a:endParaRPr lang="en-IN" dirty="0"/>
          </a:p>
        </p:txBody>
      </p:sp>
    </p:spTree>
    <p:extLst>
      <p:ext uri="{BB962C8B-B14F-4D97-AF65-F5344CB8AC3E}">
        <p14:creationId xmlns:p14="http://schemas.microsoft.com/office/powerpoint/2010/main" val="4287685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30EE0-4AE0-544F-3664-BE5C384FBB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8EA6DD-717D-C1A1-B05D-9BA519EEBD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E0F16D-CCCC-31B6-5A04-0C44110D51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BFBC90-176A-0A36-DF0E-5C1F89883E0B}"/>
              </a:ext>
            </a:extLst>
          </p:cNvPr>
          <p:cNvSpPr>
            <a:spLocks noGrp="1"/>
          </p:cNvSpPr>
          <p:nvPr>
            <p:ph type="dt" sz="half" idx="10"/>
          </p:nvPr>
        </p:nvSpPr>
        <p:spPr/>
        <p:txBody>
          <a:bodyPr/>
          <a:lstStyle/>
          <a:p>
            <a:fld id="{6BF55182-E8DA-486A-A5B2-C7B84A3D7DAB}" type="datetimeFigureOut">
              <a:rPr lang="en-IN" smtClean="0"/>
              <a:t>18-07-2024</a:t>
            </a:fld>
            <a:endParaRPr lang="en-IN" dirty="0"/>
          </a:p>
        </p:txBody>
      </p:sp>
      <p:sp>
        <p:nvSpPr>
          <p:cNvPr id="6" name="Footer Placeholder 5">
            <a:extLst>
              <a:ext uri="{FF2B5EF4-FFF2-40B4-BE49-F238E27FC236}">
                <a16:creationId xmlns:a16="http://schemas.microsoft.com/office/drawing/2014/main" id="{0F536964-7BEE-7349-4D28-B5AF86E027D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37155F7-E093-36B0-4FC3-52BA755EC378}"/>
              </a:ext>
            </a:extLst>
          </p:cNvPr>
          <p:cNvSpPr>
            <a:spLocks noGrp="1"/>
          </p:cNvSpPr>
          <p:nvPr>
            <p:ph type="sldNum" sz="quarter" idx="12"/>
          </p:nvPr>
        </p:nvSpPr>
        <p:spPr/>
        <p:txBody>
          <a:bodyPr/>
          <a:lstStyle/>
          <a:p>
            <a:fld id="{0EDD8149-0B86-40D9-8EEF-F2159D3E3E63}" type="slidenum">
              <a:rPr lang="en-IN" smtClean="0"/>
              <a:t>‹#›</a:t>
            </a:fld>
            <a:endParaRPr lang="en-IN" dirty="0"/>
          </a:p>
        </p:txBody>
      </p:sp>
    </p:spTree>
    <p:extLst>
      <p:ext uri="{BB962C8B-B14F-4D97-AF65-F5344CB8AC3E}">
        <p14:creationId xmlns:p14="http://schemas.microsoft.com/office/powerpoint/2010/main" val="1763827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3531-3C81-9C09-6AFF-BA7989E2BBB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AF7F27-691A-3478-9BFE-8467579198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59F7C-E52B-CDA7-A085-B0D3A2D051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4639F0-E573-7583-3548-76002B975B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335397-4D6F-B353-80FB-7906017DDA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881AEEA-4B6C-A215-7E6E-AB149CB6614A}"/>
              </a:ext>
            </a:extLst>
          </p:cNvPr>
          <p:cNvSpPr>
            <a:spLocks noGrp="1"/>
          </p:cNvSpPr>
          <p:nvPr>
            <p:ph type="dt" sz="half" idx="10"/>
          </p:nvPr>
        </p:nvSpPr>
        <p:spPr/>
        <p:txBody>
          <a:bodyPr/>
          <a:lstStyle/>
          <a:p>
            <a:fld id="{6BF55182-E8DA-486A-A5B2-C7B84A3D7DAB}" type="datetimeFigureOut">
              <a:rPr lang="en-IN" smtClean="0"/>
              <a:t>18-07-2024</a:t>
            </a:fld>
            <a:endParaRPr lang="en-IN" dirty="0"/>
          </a:p>
        </p:txBody>
      </p:sp>
      <p:sp>
        <p:nvSpPr>
          <p:cNvPr id="8" name="Footer Placeholder 7">
            <a:extLst>
              <a:ext uri="{FF2B5EF4-FFF2-40B4-BE49-F238E27FC236}">
                <a16:creationId xmlns:a16="http://schemas.microsoft.com/office/drawing/2014/main" id="{5050121A-D85C-D14F-1F67-62D63CB9032E}"/>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4FD1822-F41D-FEF7-E9A3-347AF8F8B2C9}"/>
              </a:ext>
            </a:extLst>
          </p:cNvPr>
          <p:cNvSpPr>
            <a:spLocks noGrp="1"/>
          </p:cNvSpPr>
          <p:nvPr>
            <p:ph type="sldNum" sz="quarter" idx="12"/>
          </p:nvPr>
        </p:nvSpPr>
        <p:spPr/>
        <p:txBody>
          <a:bodyPr/>
          <a:lstStyle/>
          <a:p>
            <a:fld id="{0EDD8149-0B86-40D9-8EEF-F2159D3E3E63}" type="slidenum">
              <a:rPr lang="en-IN" smtClean="0"/>
              <a:t>‹#›</a:t>
            </a:fld>
            <a:endParaRPr lang="en-IN" dirty="0"/>
          </a:p>
        </p:txBody>
      </p:sp>
    </p:spTree>
    <p:extLst>
      <p:ext uri="{BB962C8B-B14F-4D97-AF65-F5344CB8AC3E}">
        <p14:creationId xmlns:p14="http://schemas.microsoft.com/office/powerpoint/2010/main" val="960001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F233-C948-73AF-E3CB-42A8CD7130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5AEC25-C7B8-6B85-DE0B-A7BF6405DD08}"/>
              </a:ext>
            </a:extLst>
          </p:cNvPr>
          <p:cNvSpPr>
            <a:spLocks noGrp="1"/>
          </p:cNvSpPr>
          <p:nvPr>
            <p:ph type="dt" sz="half" idx="10"/>
          </p:nvPr>
        </p:nvSpPr>
        <p:spPr/>
        <p:txBody>
          <a:bodyPr/>
          <a:lstStyle/>
          <a:p>
            <a:fld id="{6BF55182-E8DA-486A-A5B2-C7B84A3D7DAB}" type="datetimeFigureOut">
              <a:rPr lang="en-IN" smtClean="0"/>
              <a:t>18-07-2024</a:t>
            </a:fld>
            <a:endParaRPr lang="en-IN" dirty="0"/>
          </a:p>
        </p:txBody>
      </p:sp>
      <p:sp>
        <p:nvSpPr>
          <p:cNvPr id="4" name="Footer Placeholder 3">
            <a:extLst>
              <a:ext uri="{FF2B5EF4-FFF2-40B4-BE49-F238E27FC236}">
                <a16:creationId xmlns:a16="http://schemas.microsoft.com/office/drawing/2014/main" id="{E2F5F122-888B-C680-3475-ECBF9AFB221D}"/>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F7F66A0E-EA50-5942-8E64-6BB6A5ADF054}"/>
              </a:ext>
            </a:extLst>
          </p:cNvPr>
          <p:cNvSpPr>
            <a:spLocks noGrp="1"/>
          </p:cNvSpPr>
          <p:nvPr>
            <p:ph type="sldNum" sz="quarter" idx="12"/>
          </p:nvPr>
        </p:nvSpPr>
        <p:spPr/>
        <p:txBody>
          <a:bodyPr/>
          <a:lstStyle/>
          <a:p>
            <a:fld id="{0EDD8149-0B86-40D9-8EEF-F2159D3E3E63}" type="slidenum">
              <a:rPr lang="en-IN" smtClean="0"/>
              <a:t>‹#›</a:t>
            </a:fld>
            <a:endParaRPr lang="en-IN" dirty="0"/>
          </a:p>
        </p:txBody>
      </p:sp>
    </p:spTree>
    <p:extLst>
      <p:ext uri="{BB962C8B-B14F-4D97-AF65-F5344CB8AC3E}">
        <p14:creationId xmlns:p14="http://schemas.microsoft.com/office/powerpoint/2010/main" val="502632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FA2ADE-28BF-E139-44EE-805B78E42DD8}"/>
              </a:ext>
            </a:extLst>
          </p:cNvPr>
          <p:cNvSpPr>
            <a:spLocks noGrp="1"/>
          </p:cNvSpPr>
          <p:nvPr>
            <p:ph type="dt" sz="half" idx="10"/>
          </p:nvPr>
        </p:nvSpPr>
        <p:spPr/>
        <p:txBody>
          <a:bodyPr/>
          <a:lstStyle/>
          <a:p>
            <a:fld id="{6BF55182-E8DA-486A-A5B2-C7B84A3D7DAB}" type="datetimeFigureOut">
              <a:rPr lang="en-IN" smtClean="0"/>
              <a:t>18-07-2024</a:t>
            </a:fld>
            <a:endParaRPr lang="en-IN" dirty="0"/>
          </a:p>
        </p:txBody>
      </p:sp>
      <p:sp>
        <p:nvSpPr>
          <p:cNvPr id="3" name="Footer Placeholder 2">
            <a:extLst>
              <a:ext uri="{FF2B5EF4-FFF2-40B4-BE49-F238E27FC236}">
                <a16:creationId xmlns:a16="http://schemas.microsoft.com/office/drawing/2014/main" id="{057FCE08-6745-CE52-A577-79C9DD02B572}"/>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5797F50F-B011-8F0D-494B-92A33FE3068A}"/>
              </a:ext>
            </a:extLst>
          </p:cNvPr>
          <p:cNvSpPr>
            <a:spLocks noGrp="1"/>
          </p:cNvSpPr>
          <p:nvPr>
            <p:ph type="sldNum" sz="quarter" idx="12"/>
          </p:nvPr>
        </p:nvSpPr>
        <p:spPr/>
        <p:txBody>
          <a:bodyPr/>
          <a:lstStyle/>
          <a:p>
            <a:fld id="{0EDD8149-0B86-40D9-8EEF-F2159D3E3E63}" type="slidenum">
              <a:rPr lang="en-IN" smtClean="0"/>
              <a:t>‹#›</a:t>
            </a:fld>
            <a:endParaRPr lang="en-IN" dirty="0"/>
          </a:p>
        </p:txBody>
      </p:sp>
    </p:spTree>
    <p:extLst>
      <p:ext uri="{BB962C8B-B14F-4D97-AF65-F5344CB8AC3E}">
        <p14:creationId xmlns:p14="http://schemas.microsoft.com/office/powerpoint/2010/main" val="221899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5A846-E7DD-9E19-511C-3296C2A67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44FF43-BB9D-777D-1BB1-C41817C19E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18EAB2-40F1-E484-A921-9D44D23CA4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809EB2-EB2D-ACFE-4553-8AADC6E12EB5}"/>
              </a:ext>
            </a:extLst>
          </p:cNvPr>
          <p:cNvSpPr>
            <a:spLocks noGrp="1"/>
          </p:cNvSpPr>
          <p:nvPr>
            <p:ph type="dt" sz="half" idx="10"/>
          </p:nvPr>
        </p:nvSpPr>
        <p:spPr/>
        <p:txBody>
          <a:bodyPr/>
          <a:lstStyle/>
          <a:p>
            <a:fld id="{6BF55182-E8DA-486A-A5B2-C7B84A3D7DAB}" type="datetimeFigureOut">
              <a:rPr lang="en-IN" smtClean="0"/>
              <a:t>18-07-2024</a:t>
            </a:fld>
            <a:endParaRPr lang="en-IN" dirty="0"/>
          </a:p>
        </p:txBody>
      </p:sp>
      <p:sp>
        <p:nvSpPr>
          <p:cNvPr id="6" name="Footer Placeholder 5">
            <a:extLst>
              <a:ext uri="{FF2B5EF4-FFF2-40B4-BE49-F238E27FC236}">
                <a16:creationId xmlns:a16="http://schemas.microsoft.com/office/drawing/2014/main" id="{0F04821D-A5C9-2D53-3CAA-D8A9D654D35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F9E32CB-BD45-AE3D-7C74-0C5524487703}"/>
              </a:ext>
            </a:extLst>
          </p:cNvPr>
          <p:cNvSpPr>
            <a:spLocks noGrp="1"/>
          </p:cNvSpPr>
          <p:nvPr>
            <p:ph type="sldNum" sz="quarter" idx="12"/>
          </p:nvPr>
        </p:nvSpPr>
        <p:spPr/>
        <p:txBody>
          <a:bodyPr/>
          <a:lstStyle/>
          <a:p>
            <a:fld id="{0EDD8149-0B86-40D9-8EEF-F2159D3E3E63}" type="slidenum">
              <a:rPr lang="en-IN" smtClean="0"/>
              <a:t>‹#›</a:t>
            </a:fld>
            <a:endParaRPr lang="en-IN" dirty="0"/>
          </a:p>
        </p:txBody>
      </p:sp>
    </p:spTree>
    <p:extLst>
      <p:ext uri="{BB962C8B-B14F-4D97-AF65-F5344CB8AC3E}">
        <p14:creationId xmlns:p14="http://schemas.microsoft.com/office/powerpoint/2010/main" val="2026162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30399-5710-55BD-9078-A3B6B150F8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6901A4-7D5C-B0C6-DBA5-E68B71CADA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616BCFFC-4396-75ED-C1F7-0BF0ECDBA5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5D11B0-4664-FBF0-DD28-DFD104B60096}"/>
              </a:ext>
            </a:extLst>
          </p:cNvPr>
          <p:cNvSpPr>
            <a:spLocks noGrp="1"/>
          </p:cNvSpPr>
          <p:nvPr>
            <p:ph type="dt" sz="half" idx="10"/>
          </p:nvPr>
        </p:nvSpPr>
        <p:spPr/>
        <p:txBody>
          <a:bodyPr/>
          <a:lstStyle/>
          <a:p>
            <a:fld id="{6BF55182-E8DA-486A-A5B2-C7B84A3D7DAB}" type="datetimeFigureOut">
              <a:rPr lang="en-IN" smtClean="0"/>
              <a:t>18-07-2024</a:t>
            </a:fld>
            <a:endParaRPr lang="en-IN" dirty="0"/>
          </a:p>
        </p:txBody>
      </p:sp>
      <p:sp>
        <p:nvSpPr>
          <p:cNvPr id="6" name="Footer Placeholder 5">
            <a:extLst>
              <a:ext uri="{FF2B5EF4-FFF2-40B4-BE49-F238E27FC236}">
                <a16:creationId xmlns:a16="http://schemas.microsoft.com/office/drawing/2014/main" id="{08A401F9-6205-09DF-6994-16F890BE250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119DFAD-2848-3EAC-BE3A-D84BE771B0C9}"/>
              </a:ext>
            </a:extLst>
          </p:cNvPr>
          <p:cNvSpPr>
            <a:spLocks noGrp="1"/>
          </p:cNvSpPr>
          <p:nvPr>
            <p:ph type="sldNum" sz="quarter" idx="12"/>
          </p:nvPr>
        </p:nvSpPr>
        <p:spPr/>
        <p:txBody>
          <a:bodyPr/>
          <a:lstStyle/>
          <a:p>
            <a:fld id="{0EDD8149-0B86-40D9-8EEF-F2159D3E3E63}" type="slidenum">
              <a:rPr lang="en-IN" smtClean="0"/>
              <a:t>‹#›</a:t>
            </a:fld>
            <a:endParaRPr lang="en-IN" dirty="0"/>
          </a:p>
        </p:txBody>
      </p:sp>
    </p:spTree>
    <p:extLst>
      <p:ext uri="{BB962C8B-B14F-4D97-AF65-F5344CB8AC3E}">
        <p14:creationId xmlns:p14="http://schemas.microsoft.com/office/powerpoint/2010/main" val="3781985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F3A465-7C37-8671-0E5D-630E28A6DC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FDF142-867B-E55E-F113-7665CB69D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429088-8E35-C787-D8BC-530C7D8CA2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55182-E8DA-486A-A5B2-C7B84A3D7DAB}" type="datetimeFigureOut">
              <a:rPr lang="en-IN" smtClean="0"/>
              <a:t>18-07-2024</a:t>
            </a:fld>
            <a:endParaRPr lang="en-IN" dirty="0"/>
          </a:p>
        </p:txBody>
      </p:sp>
      <p:sp>
        <p:nvSpPr>
          <p:cNvPr id="5" name="Footer Placeholder 4">
            <a:extLst>
              <a:ext uri="{FF2B5EF4-FFF2-40B4-BE49-F238E27FC236}">
                <a16:creationId xmlns:a16="http://schemas.microsoft.com/office/drawing/2014/main" id="{56791E3F-F60D-D33D-94B4-9E2E414153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D0290BDD-98B6-7769-821E-DB10FD5A46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D8149-0B86-40D9-8EEF-F2159D3E3E63}" type="slidenum">
              <a:rPr lang="en-IN" smtClean="0"/>
              <a:t>‹#›</a:t>
            </a:fld>
            <a:endParaRPr lang="en-IN" dirty="0"/>
          </a:p>
        </p:txBody>
      </p:sp>
    </p:spTree>
    <p:extLst>
      <p:ext uri="{BB962C8B-B14F-4D97-AF65-F5344CB8AC3E}">
        <p14:creationId xmlns:p14="http://schemas.microsoft.com/office/powerpoint/2010/main" val="1744749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1drv.ms/x/c/d4d8a221929f9a13/Ee2YqJ5YCaxKvSTlAuZlE5wBcQGeleSLHHLezqzzAVFeIQ?e=GoMbRB"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5D1AA7-35A4-C21C-B5D6-B6CD05DE6C2B}"/>
              </a:ext>
            </a:extLst>
          </p:cNvPr>
          <p:cNvPicPr>
            <a:picLocks noChangeAspect="1"/>
          </p:cNvPicPr>
          <p:nvPr/>
        </p:nvPicPr>
        <p:blipFill>
          <a:blip r:embed="rId2"/>
          <a:stretch>
            <a:fillRect/>
          </a:stretch>
        </p:blipFill>
        <p:spPr>
          <a:xfrm>
            <a:off x="1627542" y="404664"/>
            <a:ext cx="8936917" cy="5832648"/>
          </a:xfrm>
          <a:prstGeom prst="rect">
            <a:avLst/>
          </a:prstGeom>
        </p:spPr>
      </p:pic>
      <p:sp>
        <p:nvSpPr>
          <p:cNvPr id="4" name="TextBox 3">
            <a:extLst>
              <a:ext uri="{FF2B5EF4-FFF2-40B4-BE49-F238E27FC236}">
                <a16:creationId xmlns:a16="http://schemas.microsoft.com/office/drawing/2014/main" id="{A017381C-3188-419A-FD41-CB487F8B460E}"/>
              </a:ext>
            </a:extLst>
          </p:cNvPr>
          <p:cNvSpPr txBox="1"/>
          <p:nvPr/>
        </p:nvSpPr>
        <p:spPr>
          <a:xfrm>
            <a:off x="5235867" y="-200055"/>
            <a:ext cx="5328592" cy="200055"/>
          </a:xfrm>
          <a:prstGeom prst="rect">
            <a:avLst/>
          </a:prstGeom>
          <a:noFill/>
        </p:spPr>
        <p:txBody>
          <a:bodyPr wrap="square">
            <a:spAutoFit/>
          </a:bodyPr>
          <a:lstStyle/>
          <a:p>
            <a:r>
              <a:rPr lang="en-US" sz="700" b="1" kern="100" dirty="0">
                <a:latin typeface="Times New Roman" panose="02020603050405020304" pitchFamily="18" charset="0"/>
                <a:ea typeface="Calibri" panose="020F0502020204030204" pitchFamily="34" charset="0"/>
                <a:cs typeface="Gautami" panose="020B0502040204020203" pitchFamily="34" charset="0"/>
              </a:rPr>
              <a:t>U</a:t>
            </a:r>
            <a:r>
              <a:rPr lang="en-IN" sz="700" b="1" kern="100" dirty="0">
                <a:latin typeface="Times New Roman" panose="02020603050405020304" pitchFamily="18" charset="0"/>
                <a:ea typeface="Calibri" panose="020F0502020204030204" pitchFamily="34" charset="0"/>
                <a:cs typeface="Gautami" panose="020B0502040204020203" pitchFamily="34" charset="0"/>
              </a:rPr>
              <a:t>unsupervised Anomaly</a:t>
            </a:r>
            <a:endParaRPr lang="en-IN" sz="700" dirty="0"/>
          </a:p>
        </p:txBody>
      </p:sp>
      <p:sp>
        <p:nvSpPr>
          <p:cNvPr id="5" name="TextBox 4">
            <a:extLst>
              <a:ext uri="{FF2B5EF4-FFF2-40B4-BE49-F238E27FC236}">
                <a16:creationId xmlns:a16="http://schemas.microsoft.com/office/drawing/2014/main" id="{47365FFC-9D28-81D0-0A11-23B0A1F80ED2}"/>
              </a:ext>
            </a:extLst>
          </p:cNvPr>
          <p:cNvSpPr txBox="1"/>
          <p:nvPr/>
        </p:nvSpPr>
        <p:spPr>
          <a:xfrm>
            <a:off x="4986105" y="7010525"/>
            <a:ext cx="6096000" cy="200055"/>
          </a:xfrm>
          <a:prstGeom prst="rect">
            <a:avLst/>
          </a:prstGeom>
          <a:noFill/>
        </p:spPr>
        <p:txBody>
          <a:bodyPr wrap="square">
            <a:spAutoFit/>
          </a:bodyPr>
          <a:lstStyle/>
          <a:p>
            <a:r>
              <a:rPr lang="en-IN" sz="700" b="1" kern="100" dirty="0">
                <a:latin typeface="Times New Roman" panose="02020603050405020304" pitchFamily="18" charset="0"/>
                <a:ea typeface="Calibri" panose="020F0502020204030204" pitchFamily="34" charset="0"/>
                <a:cs typeface="Gautami" panose="020B0502040204020203" pitchFamily="34" charset="0"/>
              </a:rPr>
              <a:t>Detection</a:t>
            </a:r>
            <a:endParaRPr lang="en-IN" sz="700" dirty="0"/>
          </a:p>
        </p:txBody>
      </p:sp>
      <p:sp>
        <p:nvSpPr>
          <p:cNvPr id="6" name="TextBox 5">
            <a:extLst>
              <a:ext uri="{FF2B5EF4-FFF2-40B4-BE49-F238E27FC236}">
                <a16:creationId xmlns:a16="http://schemas.microsoft.com/office/drawing/2014/main" id="{655AC4EC-F05F-89BD-2BDC-C7607D0C087F}"/>
              </a:ext>
            </a:extLst>
          </p:cNvPr>
          <p:cNvSpPr txBox="1"/>
          <p:nvPr/>
        </p:nvSpPr>
        <p:spPr>
          <a:xfrm>
            <a:off x="3791744" y="2767281"/>
            <a:ext cx="5328592" cy="1323439"/>
          </a:xfrm>
          <a:prstGeom prst="rect">
            <a:avLst/>
          </a:prstGeom>
          <a:noFill/>
        </p:spPr>
        <p:txBody>
          <a:bodyPr wrap="square">
            <a:spAutoFit/>
          </a:bodyPr>
          <a:lstStyle/>
          <a:p>
            <a:r>
              <a:rPr lang="en-US" sz="4000" b="1" kern="100" dirty="0">
                <a:latin typeface="Times New Roman" panose="02020603050405020304" pitchFamily="18" charset="0"/>
                <a:ea typeface="Calibri" panose="020F0502020204030204" pitchFamily="34" charset="0"/>
                <a:cs typeface="Gautami" panose="020B0502040204020203" pitchFamily="34" charset="0"/>
              </a:rPr>
              <a:t>Infosys Internship Program</a:t>
            </a:r>
            <a:endParaRPr lang="en-IN" sz="4000" dirty="0"/>
          </a:p>
        </p:txBody>
      </p:sp>
    </p:spTree>
    <p:extLst>
      <p:ext uri="{BB962C8B-B14F-4D97-AF65-F5344CB8AC3E}">
        <p14:creationId xmlns:p14="http://schemas.microsoft.com/office/powerpoint/2010/main" val="2030413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a:extLst>
              <a:ext uri="{FF2B5EF4-FFF2-40B4-BE49-F238E27FC236}">
                <a16:creationId xmlns:a16="http://schemas.microsoft.com/office/drawing/2014/main" id="{50D44DCC-94FB-F59D-3BB0-DA28825F3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376159" y="815539"/>
            <a:ext cx="5471330" cy="3002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C266D484-A92A-08C8-FCB4-4145B372356F}"/>
              </a:ext>
            </a:extLst>
          </p:cNvPr>
          <p:cNvPicPr>
            <a:picLocks noChangeAspect="1"/>
          </p:cNvPicPr>
          <p:nvPr/>
        </p:nvPicPr>
        <p:blipFill>
          <a:blip r:embed="rId4"/>
          <a:stretch>
            <a:fillRect/>
          </a:stretch>
        </p:blipFill>
        <p:spPr>
          <a:xfrm>
            <a:off x="519165" y="3491577"/>
            <a:ext cx="5856994" cy="3205315"/>
          </a:xfrm>
          <a:prstGeom prst="rect">
            <a:avLst/>
          </a:prstGeom>
        </p:spPr>
      </p:pic>
      <p:sp>
        <p:nvSpPr>
          <p:cNvPr id="5" name="TextBox 4">
            <a:extLst>
              <a:ext uri="{FF2B5EF4-FFF2-40B4-BE49-F238E27FC236}">
                <a16:creationId xmlns:a16="http://schemas.microsoft.com/office/drawing/2014/main" id="{65A7B9EA-0EE0-3E34-50D5-654C122C3770}"/>
              </a:ext>
            </a:extLst>
          </p:cNvPr>
          <p:cNvSpPr txBox="1"/>
          <p:nvPr/>
        </p:nvSpPr>
        <p:spPr>
          <a:xfrm>
            <a:off x="767240" y="323545"/>
            <a:ext cx="10825316" cy="374077"/>
          </a:xfrm>
          <a:prstGeom prst="rect">
            <a:avLst/>
          </a:prstGeom>
          <a:noFill/>
        </p:spPr>
        <p:txBody>
          <a:bodyPr wrap="square">
            <a:spAutoFit/>
          </a:bodyPr>
          <a:lstStyle/>
          <a:p>
            <a:pPr>
              <a:lnSpc>
                <a:spcPct val="107000"/>
              </a:lnSpc>
              <a:spcBef>
                <a:spcPts val="13"/>
              </a:spcBef>
              <a:spcAft>
                <a:spcPts val="800"/>
              </a:spcAft>
              <a:buClr>
                <a:srgbClr val="000000"/>
              </a:buClr>
              <a:buSzPct val="100000"/>
              <a:defRPr/>
            </a:pPr>
            <a:r>
              <a:rPr lang="en-IN" b="1" kern="100" dirty="0">
                <a:solidFill>
                  <a:srgbClr val="0D0D0D"/>
                </a:solidFill>
                <a:latin typeface="Times New Roman" panose="02020603050405020304" pitchFamily="18" charset="0"/>
                <a:ea typeface="Calibri" panose="020F0502020204030204" pitchFamily="34" charset="0"/>
                <a:cs typeface="Gautami" panose="020B0502040204020203" pitchFamily="34" charset="0"/>
              </a:rPr>
              <a:t>Univariate Analysis:</a:t>
            </a:r>
            <a:endParaRPr lang="en-IN" kern="100" dirty="0">
              <a:latin typeface="Calibri" panose="020F0502020204030204" pitchFamily="34" charset="0"/>
              <a:ea typeface="Calibri" panose="020F0502020204030204" pitchFamily="34" charset="0"/>
              <a:cs typeface="Gautami" panose="020B0502040204020203" pitchFamily="34" charset="0"/>
            </a:endParaRPr>
          </a:p>
        </p:txBody>
      </p:sp>
      <p:sp>
        <p:nvSpPr>
          <p:cNvPr id="8" name="TextBox 7">
            <a:extLst>
              <a:ext uri="{FF2B5EF4-FFF2-40B4-BE49-F238E27FC236}">
                <a16:creationId xmlns:a16="http://schemas.microsoft.com/office/drawing/2014/main" id="{4C9AD576-3D74-CEEF-37A5-C2351EF65ED8}"/>
              </a:ext>
            </a:extLst>
          </p:cNvPr>
          <p:cNvSpPr txBox="1"/>
          <p:nvPr/>
        </p:nvSpPr>
        <p:spPr>
          <a:xfrm>
            <a:off x="974718" y="1393627"/>
            <a:ext cx="4584040" cy="923330"/>
          </a:xfrm>
          <a:prstGeom prst="rect">
            <a:avLst/>
          </a:prstGeom>
          <a:noFill/>
        </p:spPr>
        <p:txBody>
          <a:bodyPr wrap="square">
            <a:spAutoFit/>
          </a:bodyPr>
          <a:lstStyle/>
          <a:p>
            <a:r>
              <a:rPr lang="en-US" kern="100" dirty="0">
                <a:solidFill>
                  <a:srgbClr val="0D0D0D"/>
                </a:solidFill>
                <a:latin typeface="Times New Roman" panose="02020603050405020304" pitchFamily="18" charset="0"/>
                <a:ea typeface="Calibri" panose="020F0502020204030204" pitchFamily="34" charset="0"/>
                <a:cs typeface="Gautami" panose="020B0502040204020203" pitchFamily="34" charset="0"/>
              </a:rPr>
              <a:t>I’ve plot a </a:t>
            </a:r>
            <a:r>
              <a:rPr lang="en-IN" kern="100" dirty="0">
                <a:solidFill>
                  <a:srgbClr val="0D0D0D"/>
                </a:solidFill>
                <a:latin typeface="Times New Roman" panose="02020603050405020304" pitchFamily="18" charset="0"/>
                <a:ea typeface="Calibri" panose="020F0502020204030204" pitchFamily="34" charset="0"/>
                <a:cs typeface="Gautami" panose="020B0502040204020203" pitchFamily="34" charset="0"/>
              </a:rPr>
              <a:t>bar graphs for the Zip code distribution which indicates the univariate of </a:t>
            </a:r>
            <a:r>
              <a:rPr lang="en-IN" sz="1800" kern="100" dirty="0">
                <a:solidFill>
                  <a:srgbClr val="0D0D0D"/>
                </a:solidFill>
                <a:latin typeface="Times New Roman" panose="02020603050405020304" pitchFamily="18" charset="0"/>
                <a:ea typeface="Calibri" panose="020F0502020204030204" pitchFamily="34" charset="0"/>
                <a:cs typeface="Gautami" panose="020B0502040204020203" pitchFamily="34" charset="0"/>
              </a:rPr>
              <a:t>Exploratory</a:t>
            </a:r>
            <a:r>
              <a:rPr lang="en-IN" kern="100" dirty="0">
                <a:solidFill>
                  <a:srgbClr val="0D0D0D"/>
                </a:solidFill>
                <a:latin typeface="Times New Roman" panose="02020603050405020304" pitchFamily="18" charset="0"/>
                <a:ea typeface="Calibri" panose="020F0502020204030204" pitchFamily="34" charset="0"/>
                <a:cs typeface="Gautami" panose="020B0502040204020203" pitchFamily="34" charset="0"/>
              </a:rPr>
              <a:t> data analysis</a:t>
            </a:r>
            <a:endParaRPr lang="en-IN" dirty="0"/>
          </a:p>
        </p:txBody>
      </p:sp>
      <p:sp>
        <p:nvSpPr>
          <p:cNvPr id="10" name="TextBox 9">
            <a:extLst>
              <a:ext uri="{FF2B5EF4-FFF2-40B4-BE49-F238E27FC236}">
                <a16:creationId xmlns:a16="http://schemas.microsoft.com/office/drawing/2014/main" id="{47165462-F9F0-629A-2448-52B09ACADF13}"/>
              </a:ext>
            </a:extLst>
          </p:cNvPr>
          <p:cNvSpPr txBox="1"/>
          <p:nvPr/>
        </p:nvSpPr>
        <p:spPr>
          <a:xfrm>
            <a:off x="6745439" y="4334303"/>
            <a:ext cx="5102050" cy="923330"/>
          </a:xfrm>
          <a:prstGeom prst="rect">
            <a:avLst/>
          </a:prstGeom>
          <a:noFill/>
        </p:spPr>
        <p:txBody>
          <a:bodyPr wrap="square">
            <a:spAutoFit/>
          </a:bodyPr>
          <a:lstStyle/>
          <a:p>
            <a:r>
              <a:rPr lang="en-US" kern="100" dirty="0">
                <a:solidFill>
                  <a:srgbClr val="0D0D0D"/>
                </a:solidFill>
                <a:latin typeface="Times New Roman" panose="02020603050405020304" pitchFamily="18" charset="0"/>
                <a:ea typeface="Calibri" panose="020F0502020204030204" pitchFamily="34" charset="0"/>
                <a:cs typeface="Gautami" panose="020B0502040204020203" pitchFamily="34" charset="0"/>
              </a:rPr>
              <a:t>I’ve plot a </a:t>
            </a:r>
            <a:r>
              <a:rPr lang="en-IN" kern="100" dirty="0">
                <a:solidFill>
                  <a:srgbClr val="0D0D0D"/>
                </a:solidFill>
                <a:latin typeface="Times New Roman" panose="02020603050405020304" pitchFamily="18" charset="0"/>
                <a:ea typeface="Calibri" panose="020F0502020204030204" pitchFamily="34" charset="0"/>
                <a:cs typeface="Gautami" panose="020B0502040204020203" pitchFamily="34" charset="0"/>
              </a:rPr>
              <a:t>bar graphs for the top  20 HCPCS code distribution which indicates the univariate of </a:t>
            </a:r>
            <a:r>
              <a:rPr lang="en-IN" sz="1800" kern="100" dirty="0">
                <a:solidFill>
                  <a:srgbClr val="0D0D0D"/>
                </a:solidFill>
                <a:latin typeface="Times New Roman" panose="02020603050405020304" pitchFamily="18" charset="0"/>
                <a:ea typeface="Calibri" panose="020F0502020204030204" pitchFamily="34" charset="0"/>
                <a:cs typeface="Gautami" panose="020B0502040204020203" pitchFamily="34" charset="0"/>
              </a:rPr>
              <a:t>Exploratory</a:t>
            </a:r>
            <a:r>
              <a:rPr lang="en-IN" kern="100" dirty="0">
                <a:solidFill>
                  <a:srgbClr val="0D0D0D"/>
                </a:solidFill>
                <a:latin typeface="Times New Roman" panose="02020603050405020304" pitchFamily="18" charset="0"/>
                <a:ea typeface="Calibri" panose="020F0502020204030204" pitchFamily="34" charset="0"/>
                <a:cs typeface="Gautami" panose="020B0502040204020203" pitchFamily="34" charset="0"/>
              </a:rPr>
              <a:t> data analysis</a:t>
            </a:r>
            <a:endParaRPr lang="en-IN" dirty="0"/>
          </a:p>
        </p:txBody>
      </p:sp>
    </p:spTree>
    <p:extLst>
      <p:ext uri="{BB962C8B-B14F-4D97-AF65-F5344CB8AC3E}">
        <p14:creationId xmlns:p14="http://schemas.microsoft.com/office/powerpoint/2010/main" val="30609078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29B0CE-8161-E172-BC13-96C68BAA5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696" y="2564904"/>
            <a:ext cx="5731510" cy="3489960"/>
          </a:xfrm>
          <a:prstGeom prst="rect">
            <a:avLst/>
          </a:prstGeom>
        </p:spPr>
      </p:pic>
      <p:sp>
        <p:nvSpPr>
          <p:cNvPr id="4" name="TextBox 3">
            <a:extLst>
              <a:ext uri="{FF2B5EF4-FFF2-40B4-BE49-F238E27FC236}">
                <a16:creationId xmlns:a16="http://schemas.microsoft.com/office/drawing/2014/main" id="{5706C7BB-2EB3-55AD-4D02-317CF798C78B}"/>
              </a:ext>
            </a:extLst>
          </p:cNvPr>
          <p:cNvSpPr txBox="1"/>
          <p:nvPr/>
        </p:nvSpPr>
        <p:spPr>
          <a:xfrm>
            <a:off x="1267139" y="188355"/>
            <a:ext cx="8064896" cy="1633011"/>
          </a:xfrm>
          <a:prstGeom prst="rect">
            <a:avLst/>
          </a:prstGeom>
          <a:noFill/>
        </p:spPr>
        <p:txBody>
          <a:bodyPr wrap="square">
            <a:spAutoFit/>
          </a:bodyPr>
          <a:lstStyle/>
          <a:p>
            <a:pPr marL="228600">
              <a:lnSpc>
                <a:spcPct val="107000"/>
              </a:lnSpc>
              <a:spcAft>
                <a:spcPts val="800"/>
              </a:spcAft>
            </a:pPr>
            <a:r>
              <a:rPr lang="en-IN" sz="2800" b="1" kern="100" dirty="0">
                <a:solidFill>
                  <a:srgbClr val="0D0D0D"/>
                </a:solidFill>
                <a:highlight>
                  <a:srgbClr val="FFFFFF"/>
                </a:highlight>
                <a:latin typeface="Times New Roman" panose="02020603050405020304" pitchFamily="18" charset="0"/>
                <a:ea typeface="Calibri" panose="020F0502020204030204" pitchFamily="34" charset="0"/>
                <a:cs typeface="Gautami" panose="020B0502040204020203" pitchFamily="34" charset="0"/>
              </a:rPr>
              <a:t>Correlation matrix heatmap (</a:t>
            </a:r>
            <a:r>
              <a:rPr lang="en-IN" sz="2800" b="1" kern="100" dirty="0">
                <a:solidFill>
                  <a:srgbClr val="0D0D0D"/>
                </a:solidFill>
                <a:latin typeface="Times New Roman" panose="02020603050405020304" pitchFamily="18" charset="0"/>
                <a:ea typeface="Calibri" panose="020F0502020204030204" pitchFamily="34" charset="0"/>
                <a:cs typeface="Gautami" panose="020B0502040204020203" pitchFamily="34" charset="0"/>
              </a:rPr>
              <a:t>Bivariate analysis):</a:t>
            </a:r>
          </a:p>
          <a:p>
            <a:pPr>
              <a:lnSpc>
                <a:spcPct val="107000"/>
              </a:lnSpc>
              <a:spcAft>
                <a:spcPts val="800"/>
              </a:spcAft>
            </a:pPr>
            <a:r>
              <a:rPr lang="en-IN" kern="100" dirty="0">
                <a:solidFill>
                  <a:srgbClr val="0D0D0D"/>
                </a:solidFill>
                <a:highlight>
                  <a:srgbClr val="FFFFFF"/>
                </a:highlight>
                <a:latin typeface="Times New Roman" panose="02020603050405020304" pitchFamily="18" charset="0"/>
                <a:ea typeface="Calibri" panose="020F0502020204030204" pitchFamily="34" charset="0"/>
                <a:cs typeface="Gautami" panose="020B0502040204020203" pitchFamily="34" charset="0"/>
              </a:rPr>
              <a:t> </a:t>
            </a:r>
          </a:p>
          <a:p>
            <a:pPr marL="342900" indent="-342900">
              <a:lnSpc>
                <a:spcPct val="107000"/>
              </a:lnSpc>
              <a:spcAft>
                <a:spcPts val="800"/>
              </a:spcAft>
              <a:buFont typeface="Symbol" panose="05050102010706020507" pitchFamily="18" charset="2"/>
              <a:buChar char=""/>
            </a:pPr>
            <a:r>
              <a:rPr lang="en-IN" kern="100" dirty="0">
                <a:solidFill>
                  <a:srgbClr val="0D0D0D"/>
                </a:solidFill>
                <a:highlight>
                  <a:srgbClr val="FFFFFF"/>
                </a:highlight>
                <a:latin typeface="Times New Roman" panose="02020603050405020304" pitchFamily="18" charset="0"/>
                <a:ea typeface="Calibri" panose="020F0502020204030204" pitchFamily="34" charset="0"/>
                <a:cs typeface="Gautami" panose="020B0502040204020203" pitchFamily="34" charset="0"/>
              </a:rPr>
              <a:t>Correlation matrix heatmap for the provider and the credentials of the provider and the correlation is : 0.038277050453.</a:t>
            </a:r>
            <a:endParaRPr lang="en-IN" kern="100" dirty="0">
              <a:latin typeface="Calibri" panose="020F0502020204030204" pitchFamily="34" charset="0"/>
              <a:ea typeface="Calibri" panose="020F0502020204030204" pitchFamily="34" charset="0"/>
              <a:cs typeface="Gautami" panose="020B0502040204020203" pitchFamily="34" charset="0"/>
            </a:endParaRPr>
          </a:p>
        </p:txBody>
      </p:sp>
      <p:sp>
        <p:nvSpPr>
          <p:cNvPr id="5" name="TextBox 4">
            <a:extLst>
              <a:ext uri="{FF2B5EF4-FFF2-40B4-BE49-F238E27FC236}">
                <a16:creationId xmlns:a16="http://schemas.microsoft.com/office/drawing/2014/main" id="{8E1B58EF-DA32-5DFD-60A8-F44AA70E0B84}"/>
              </a:ext>
            </a:extLst>
          </p:cNvPr>
          <p:cNvSpPr txBox="1"/>
          <p:nvPr/>
        </p:nvSpPr>
        <p:spPr>
          <a:xfrm>
            <a:off x="12388645" y="1821366"/>
            <a:ext cx="6096000" cy="1200329"/>
          </a:xfrm>
          <a:prstGeom prst="rect">
            <a:avLst/>
          </a:prstGeom>
          <a:noFill/>
        </p:spPr>
        <p:txBody>
          <a:bodyPr wrap="square">
            <a:spAutoFit/>
          </a:bodyPr>
          <a:lstStyle/>
          <a:p>
            <a:r>
              <a:rPr lang="en-US" dirty="0"/>
              <a:t>It is a Correlation matrix heatmap (Bivariate) graph for the </a:t>
            </a:r>
            <a:r>
              <a:rPr lang="en-IN" sz="1800" kern="100" dirty="0">
                <a:solidFill>
                  <a:srgbClr val="0D0D0D"/>
                </a:solidFill>
                <a:highlight>
                  <a:srgbClr val="FFFFFF"/>
                </a:highlight>
                <a:latin typeface="Times New Roman" panose="02020603050405020304" pitchFamily="18" charset="0"/>
                <a:ea typeface="Calibri" panose="020F0502020204030204" pitchFamily="34" charset="0"/>
                <a:cs typeface="Gautami" panose="020B0502040204020203" pitchFamily="34" charset="0"/>
              </a:rPr>
              <a:t>E</a:t>
            </a:r>
            <a:r>
              <a:rPr lang="en-IN" sz="1800" kern="100" dirty="0">
                <a:solidFill>
                  <a:srgbClr val="0D0D0D"/>
                </a:solidFill>
                <a:latin typeface="Times New Roman" panose="02020603050405020304" pitchFamily="18" charset="0"/>
                <a:ea typeface="Calibri" panose="020F0502020204030204" pitchFamily="34" charset="0"/>
                <a:cs typeface="Gautami" panose="020B0502040204020203" pitchFamily="34" charset="0"/>
              </a:rPr>
              <a:t>xploratory data analysis </a:t>
            </a:r>
          </a:p>
          <a:p>
            <a:r>
              <a:rPr lang="en-IN" kern="100" dirty="0">
                <a:solidFill>
                  <a:srgbClr val="0D0D0D"/>
                </a:solidFill>
                <a:latin typeface="Times New Roman" panose="02020603050405020304" pitchFamily="18" charset="0"/>
                <a:ea typeface="Calibri" panose="020F0502020204030204" pitchFamily="34" charset="0"/>
                <a:cs typeface="Gautami" panose="020B0502040204020203" pitchFamily="34" charset="0"/>
              </a:rPr>
              <a:t>It shows how much these </a:t>
            </a:r>
            <a:r>
              <a:rPr lang="en-IN" sz="1800" kern="100" dirty="0">
                <a:solidFill>
                  <a:srgbClr val="0D0D0D"/>
                </a:solidFill>
                <a:latin typeface="Times New Roman" panose="02020603050405020304" pitchFamily="18" charset="0"/>
                <a:ea typeface="Calibri" panose="020F0502020204030204" pitchFamily="34" charset="0"/>
                <a:cs typeface="Gautami" panose="020B0502040204020203" pitchFamily="34" charset="0"/>
              </a:rPr>
              <a:t>columns full name and the credentials of the providers were co-related which is 0.038277050453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29B0CE-8161-E172-BC13-96C68BAA5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959" y="1779639"/>
            <a:ext cx="6096000" cy="3802999"/>
          </a:xfrm>
          <a:prstGeom prst="rect">
            <a:avLst/>
          </a:prstGeom>
        </p:spPr>
      </p:pic>
      <p:sp>
        <p:nvSpPr>
          <p:cNvPr id="4" name="TextBox 3">
            <a:extLst>
              <a:ext uri="{FF2B5EF4-FFF2-40B4-BE49-F238E27FC236}">
                <a16:creationId xmlns:a16="http://schemas.microsoft.com/office/drawing/2014/main" id="{5706C7BB-2EB3-55AD-4D02-317CF798C78B}"/>
              </a:ext>
            </a:extLst>
          </p:cNvPr>
          <p:cNvSpPr txBox="1"/>
          <p:nvPr/>
        </p:nvSpPr>
        <p:spPr>
          <a:xfrm>
            <a:off x="613996" y="208452"/>
            <a:ext cx="8064896" cy="522259"/>
          </a:xfrm>
          <a:prstGeom prst="rect">
            <a:avLst/>
          </a:prstGeom>
          <a:noFill/>
        </p:spPr>
        <p:txBody>
          <a:bodyPr wrap="square">
            <a:spAutoFit/>
          </a:bodyPr>
          <a:lstStyle/>
          <a:p>
            <a:pPr marL="228600">
              <a:lnSpc>
                <a:spcPct val="107000"/>
              </a:lnSpc>
              <a:spcAft>
                <a:spcPts val="800"/>
              </a:spcAft>
            </a:pPr>
            <a:r>
              <a:rPr lang="en-IN" sz="2800" b="1" kern="100" dirty="0">
                <a:solidFill>
                  <a:srgbClr val="0D0D0D"/>
                </a:solidFill>
                <a:highlight>
                  <a:srgbClr val="FFFFFF"/>
                </a:highlight>
                <a:latin typeface="Times New Roman" panose="02020603050405020304" pitchFamily="18" charset="0"/>
                <a:ea typeface="Calibri" panose="020F0502020204030204" pitchFamily="34" charset="0"/>
                <a:cs typeface="Gautami" panose="020B0502040204020203" pitchFamily="34" charset="0"/>
              </a:rPr>
              <a:t>Correlation matrix heatmap (</a:t>
            </a:r>
            <a:r>
              <a:rPr lang="en-IN" sz="2800" b="1" kern="100" dirty="0">
                <a:solidFill>
                  <a:srgbClr val="0D0D0D"/>
                </a:solidFill>
                <a:latin typeface="Times New Roman" panose="02020603050405020304" pitchFamily="18" charset="0"/>
                <a:ea typeface="Calibri" panose="020F0502020204030204" pitchFamily="34" charset="0"/>
                <a:cs typeface="Gautami" panose="020B0502040204020203" pitchFamily="34" charset="0"/>
              </a:rPr>
              <a:t>Bivariate)</a:t>
            </a:r>
          </a:p>
        </p:txBody>
      </p:sp>
      <p:sp>
        <p:nvSpPr>
          <p:cNvPr id="5" name="TextBox 4">
            <a:extLst>
              <a:ext uri="{FF2B5EF4-FFF2-40B4-BE49-F238E27FC236}">
                <a16:creationId xmlns:a16="http://schemas.microsoft.com/office/drawing/2014/main" id="{8E1B58EF-DA32-5DFD-60A8-F44AA70E0B84}"/>
              </a:ext>
            </a:extLst>
          </p:cNvPr>
          <p:cNvSpPr txBox="1"/>
          <p:nvPr/>
        </p:nvSpPr>
        <p:spPr>
          <a:xfrm>
            <a:off x="6613976" y="1779639"/>
            <a:ext cx="5027417" cy="1754326"/>
          </a:xfrm>
          <a:prstGeom prst="rect">
            <a:avLst/>
          </a:prstGeom>
          <a:noFill/>
        </p:spPr>
        <p:txBody>
          <a:bodyPr wrap="square">
            <a:spAutoFit/>
          </a:bodyPr>
          <a:lstStyle/>
          <a:p>
            <a:r>
              <a:rPr lang="en-US" dirty="0"/>
              <a:t>It is a Correlation matrix heatmap (Bivariate) graph for the </a:t>
            </a:r>
            <a:r>
              <a:rPr lang="en-IN" sz="1800" kern="100" dirty="0">
                <a:solidFill>
                  <a:srgbClr val="0D0D0D"/>
                </a:solidFill>
                <a:latin typeface="Times New Roman" panose="02020603050405020304" pitchFamily="18" charset="0"/>
                <a:ea typeface="Calibri" panose="020F0502020204030204" pitchFamily="34" charset="0"/>
                <a:cs typeface="Gautami" panose="020B0502040204020203" pitchFamily="34" charset="0"/>
              </a:rPr>
              <a:t>Exploratory data analysis </a:t>
            </a:r>
          </a:p>
          <a:p>
            <a:endParaRPr lang="en-IN" kern="100" dirty="0">
              <a:solidFill>
                <a:srgbClr val="0D0D0D"/>
              </a:solidFill>
              <a:latin typeface="Times New Roman" panose="02020603050405020304" pitchFamily="18" charset="0"/>
              <a:ea typeface="Calibri" panose="020F0502020204030204" pitchFamily="34" charset="0"/>
              <a:cs typeface="Gautami" panose="020B0502040204020203" pitchFamily="34" charset="0"/>
            </a:endParaRPr>
          </a:p>
          <a:p>
            <a:r>
              <a:rPr lang="en-IN" kern="100" dirty="0">
                <a:solidFill>
                  <a:srgbClr val="0D0D0D"/>
                </a:solidFill>
                <a:latin typeface="Times New Roman" panose="02020603050405020304" pitchFamily="18" charset="0"/>
                <a:ea typeface="Calibri" panose="020F0502020204030204" pitchFamily="34" charset="0"/>
                <a:cs typeface="Gautami" panose="020B0502040204020203" pitchFamily="34" charset="0"/>
              </a:rPr>
              <a:t>It shows how much these </a:t>
            </a:r>
            <a:r>
              <a:rPr lang="en-IN" sz="1800" kern="100" dirty="0">
                <a:solidFill>
                  <a:srgbClr val="0D0D0D"/>
                </a:solidFill>
                <a:latin typeface="Times New Roman" panose="02020603050405020304" pitchFamily="18" charset="0"/>
                <a:ea typeface="Calibri" panose="020F0502020204030204" pitchFamily="34" charset="0"/>
                <a:cs typeface="Gautami" panose="020B0502040204020203" pitchFamily="34" charset="0"/>
              </a:rPr>
              <a:t>columns full name and the credentials of the providers were co-related which is 0.038277050453</a:t>
            </a:r>
          </a:p>
        </p:txBody>
      </p:sp>
    </p:spTree>
    <p:extLst>
      <p:ext uri="{BB962C8B-B14F-4D97-AF65-F5344CB8AC3E}">
        <p14:creationId xmlns:p14="http://schemas.microsoft.com/office/powerpoint/2010/main" val="40012144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FCA698-A7AD-E3C7-B4F1-0BED32F28718}"/>
              </a:ext>
            </a:extLst>
          </p:cNvPr>
          <p:cNvSpPr txBox="1"/>
          <p:nvPr/>
        </p:nvSpPr>
        <p:spPr>
          <a:xfrm>
            <a:off x="1012722" y="179127"/>
            <a:ext cx="6096000" cy="523220"/>
          </a:xfrm>
          <a:prstGeom prst="rect">
            <a:avLst/>
          </a:prstGeom>
          <a:noFill/>
        </p:spPr>
        <p:txBody>
          <a:bodyPr wrap="square">
            <a:spAutoFit/>
          </a:bodyPr>
          <a:lstStyle/>
          <a:p>
            <a:r>
              <a:rPr lang="en-US" sz="2800" b="1" kern="100" dirty="0">
                <a:solidFill>
                  <a:srgbClr val="0D0D0D"/>
                </a:solidFill>
                <a:highlight>
                  <a:srgbClr val="FFFFFF"/>
                </a:highlight>
                <a:latin typeface="Times New Roman" panose="02020603050405020304" pitchFamily="18" charset="0"/>
                <a:ea typeface="Calibri" panose="020F0502020204030204" pitchFamily="34" charset="0"/>
                <a:cs typeface="Gautami" panose="020B0502040204020203" pitchFamily="34" charset="0"/>
              </a:rPr>
              <a:t>P</a:t>
            </a:r>
            <a:r>
              <a:rPr lang="en-IN" sz="2800" b="1" kern="100" dirty="0">
                <a:solidFill>
                  <a:srgbClr val="0D0D0D"/>
                </a:solidFill>
                <a:highlight>
                  <a:srgbClr val="FFFFFF"/>
                </a:highlight>
                <a:latin typeface="Times New Roman" panose="02020603050405020304" pitchFamily="18" charset="0"/>
                <a:ea typeface="Calibri" panose="020F0502020204030204" pitchFamily="34" charset="0"/>
                <a:cs typeface="Gautami" panose="020B0502040204020203" pitchFamily="34" charset="0"/>
              </a:rPr>
              <a:t>re-processing steps</a:t>
            </a:r>
            <a:endParaRPr lang="en-IN" sz="2800" dirty="0"/>
          </a:p>
        </p:txBody>
      </p:sp>
      <p:sp>
        <p:nvSpPr>
          <p:cNvPr id="8" name="TextBox 7">
            <a:extLst>
              <a:ext uri="{FF2B5EF4-FFF2-40B4-BE49-F238E27FC236}">
                <a16:creationId xmlns:a16="http://schemas.microsoft.com/office/drawing/2014/main" id="{5132F337-BB2B-846E-4423-A62AC6BA5EA7}"/>
              </a:ext>
            </a:extLst>
          </p:cNvPr>
          <p:cNvSpPr txBox="1"/>
          <p:nvPr/>
        </p:nvSpPr>
        <p:spPr>
          <a:xfrm>
            <a:off x="1012722" y="702347"/>
            <a:ext cx="7895303" cy="486287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Preprocessing steps :</a:t>
            </a:r>
          </a:p>
          <a:p>
            <a:endParaRPr lang="en-I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For some columns I have used mean </a:t>
            </a:r>
            <a:r>
              <a:rPr lang="en-IN" i="0" dirty="0">
                <a:effectLst/>
                <a:latin typeface="Times New Roman" panose="02020603050405020304" pitchFamily="18" charset="0"/>
                <a:cs typeface="Times New Roman" panose="02020603050405020304" pitchFamily="18" charset="0"/>
              </a:rPr>
              <a:t>Imputation and for other Forward/Backward Fill in my dataset. This is ho</a:t>
            </a:r>
            <a:r>
              <a:rPr lang="en-IN" dirty="0">
                <a:latin typeface="Times New Roman" panose="02020603050405020304" pitchFamily="18" charset="0"/>
                <a:cs typeface="Times New Roman" panose="02020603050405020304" pitchFamily="18" charset="0"/>
              </a:rPr>
              <a:t>w I have handled missing values.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some columns there are some</a:t>
            </a:r>
            <a:r>
              <a:rPr lang="en-IN" i="0" dirty="0">
                <a:effectLst/>
                <a:latin typeface="Times New Roman" panose="02020603050405020304" pitchFamily="18" charset="0"/>
                <a:cs typeface="Times New Roman" panose="02020603050405020304" pitchFamily="18" charset="0"/>
              </a:rPr>
              <a:t> special character like (,),(.), </a:t>
            </a:r>
            <a:r>
              <a:rPr lang="en-IN" dirty="0">
                <a:latin typeface="Times New Roman" panose="02020603050405020304" pitchFamily="18" charset="0"/>
                <a:cs typeface="Times New Roman" panose="02020603050405020304" pitchFamily="18" charset="0"/>
              </a:rPr>
              <a:t>That I’ve removed from the dataset and cleaned the dataset.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And I have removed some unwanted columns like street address, index, zip code, HPSCS code </a:t>
            </a:r>
            <a:r>
              <a:rPr lang="en-IN" dirty="0">
                <a:solidFill>
                  <a:srgbClr val="202124"/>
                </a:solidFill>
                <a:latin typeface="Times New Roman" panose="02020603050405020304" pitchFamily="18" charset="0"/>
                <a:cs typeface="Times New Roman" panose="02020603050405020304" pitchFamily="18" charset="0"/>
              </a:rPr>
              <a:t>d</a:t>
            </a:r>
            <a:r>
              <a:rPr lang="en-IN" b="0" i="0" dirty="0">
                <a:solidFill>
                  <a:srgbClr val="202124"/>
                </a:solidFill>
                <a:effectLst/>
                <a:latin typeface="Times New Roman" panose="02020603050405020304" pitchFamily="18" charset="0"/>
                <a:cs typeface="Times New Roman" panose="02020603050405020304" pitchFamily="18" charset="0"/>
              </a:rPr>
              <a:t>escription for the dataset.</a:t>
            </a:r>
          </a:p>
          <a:p>
            <a:pPr marL="285750" indent="-285750">
              <a:buFont typeface="Arial" panose="020B0604020202020204" pitchFamily="34" charset="0"/>
              <a:buChar char="•"/>
            </a:pPr>
            <a:r>
              <a:rPr lang="en-IN" dirty="0">
                <a:solidFill>
                  <a:srgbClr val="202124"/>
                </a:solidFill>
                <a:latin typeface="Times New Roman" panose="02020603050405020304" pitchFamily="18" charset="0"/>
                <a:cs typeface="Times New Roman" panose="02020603050405020304" pitchFamily="18" charset="0"/>
              </a:rPr>
              <a:t>I’ve used some encoded techniques to convert the categorial columns to numerical columns</a:t>
            </a:r>
          </a:p>
          <a:p>
            <a:r>
              <a:rPr lang="en-IN" dirty="0">
                <a:solidFill>
                  <a:srgbClr val="202124"/>
                </a:solidFill>
                <a:latin typeface="Times New Roman" panose="02020603050405020304" pitchFamily="18" charset="0"/>
                <a:cs typeface="Times New Roman" panose="02020603050405020304" pitchFamily="18" charset="0"/>
              </a:rPr>
              <a:t>Those are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the columns which are having less than 2 unique values I used One-Hot encoding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the columns which are having more than 2 unique values I have used Frequency encoding</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6618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C5264B-E3E3-2F0D-9990-BED85B7AA32A}"/>
              </a:ext>
            </a:extLst>
          </p:cNvPr>
          <p:cNvSpPr txBox="1"/>
          <p:nvPr/>
        </p:nvSpPr>
        <p:spPr>
          <a:xfrm>
            <a:off x="1012723" y="532313"/>
            <a:ext cx="10166554" cy="498598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Feature engineering :</a:t>
            </a:r>
          </a:p>
          <a:p>
            <a:endParaRPr lang="en-I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Full name (combining last, first, middle names)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Added some new columns service utilisation rate (ratio of Number of Medicare Beneficiaries and Number of Services.) which is </a:t>
            </a:r>
            <a:r>
              <a:rPr lang="en-IN" b="0" dirty="0">
                <a:effectLst/>
                <a:latin typeface="Times New Roman" panose="02020603050405020304" pitchFamily="18" charset="0"/>
                <a:cs typeface="Times New Roman" panose="02020603050405020304" pitchFamily="18" charset="0"/>
              </a:rPr>
              <a:t>Service</a:t>
            </a:r>
            <a:r>
              <a:rPr lang="en-IN" dirty="0">
                <a:latin typeface="Times New Roman" panose="02020603050405020304" pitchFamily="18" charset="0"/>
                <a:cs typeface="Times New Roman" panose="02020603050405020304" pitchFamily="18" charset="0"/>
              </a:rPr>
              <a:t> </a:t>
            </a:r>
            <a:r>
              <a:rPr lang="en-IN" b="0" dirty="0">
                <a:effectLst/>
                <a:latin typeface="Times New Roman" panose="02020603050405020304" pitchFamily="18" charset="0"/>
                <a:cs typeface="Times New Roman" panose="02020603050405020304" pitchFamily="18" charset="0"/>
              </a:rPr>
              <a:t>to</a:t>
            </a:r>
            <a:r>
              <a:rPr lang="en-IN" dirty="0">
                <a:latin typeface="Times New Roman" panose="02020603050405020304" pitchFamily="18" charset="0"/>
                <a:cs typeface="Times New Roman" panose="02020603050405020304" pitchFamily="18" charset="0"/>
              </a:rPr>
              <a:t> </a:t>
            </a:r>
            <a:r>
              <a:rPr lang="en-IN" b="0" dirty="0">
                <a:effectLst/>
                <a:latin typeface="Times New Roman" panose="02020603050405020304" pitchFamily="18" charset="0"/>
                <a:cs typeface="Times New Roman" panose="02020603050405020304" pitchFamily="18" charset="0"/>
              </a:rPr>
              <a:t>beneficiary ratio</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Average cost per service</a:t>
            </a:r>
          </a:p>
          <a:p>
            <a:pPr marL="285750" indent="-285750">
              <a:buFont typeface="Arial" panose="020B0604020202020204" pitchFamily="34" charset="0"/>
              <a:buChar char="•"/>
            </a:pPr>
            <a:endParaRPr lang="en-IN" b="0" dirty="0">
              <a:solidFill>
                <a:srgbClr val="A31515"/>
              </a:solidFill>
              <a:effectLst/>
              <a:highlight>
                <a:srgbClr val="F7F7F7"/>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0" dirty="0">
                <a:effectLst/>
                <a:latin typeface="Times New Roman" panose="02020603050405020304" pitchFamily="18" charset="0"/>
                <a:cs typeface="Times New Roman" panose="02020603050405020304" pitchFamily="18" charset="0"/>
              </a:rPr>
              <a:t>Charge to Payment Ratio(</a:t>
            </a:r>
            <a:r>
              <a:rPr lang="en-US" b="0" dirty="0">
                <a:solidFill>
                  <a:srgbClr val="000000"/>
                </a:solidFill>
                <a:effectLst/>
                <a:latin typeface="Times New Roman" panose="02020603050405020304" pitchFamily="18" charset="0"/>
                <a:cs typeface="Times New Roman" panose="02020603050405020304" pitchFamily="18" charset="0"/>
              </a:rPr>
              <a:t>the ratio between  Average Submitted Charge Amount by the Average Medicare Payment Amount.)</a:t>
            </a:r>
          </a:p>
          <a:p>
            <a:endParaRPr lang="en-US" dirty="0">
              <a:solidFill>
                <a:srgbClr val="000000"/>
              </a:solidFill>
              <a:highlight>
                <a:srgbClr val="F7F7F7"/>
              </a:highlight>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T</a:t>
            </a:r>
            <a:r>
              <a:rPr lang="en-IN" sz="2000" b="1" i="0" dirty="0">
                <a:effectLst/>
                <a:latin typeface="Times New Roman" panose="02020603050405020304" pitchFamily="18" charset="0"/>
                <a:cs typeface="Times New Roman" panose="02020603050405020304" pitchFamily="18" charset="0"/>
              </a:rPr>
              <a:t>ransformation </a:t>
            </a:r>
            <a:r>
              <a:rPr lang="en-IN" sz="2000" b="1" dirty="0">
                <a:latin typeface="Times New Roman" panose="02020603050405020304" pitchFamily="18" charset="0"/>
                <a:cs typeface="Times New Roman" panose="02020603050405020304" pitchFamily="18" charset="0"/>
              </a:rPr>
              <a:t>T</a:t>
            </a:r>
            <a:r>
              <a:rPr lang="en-IN" sz="2000" b="1" i="0" dirty="0">
                <a:effectLst/>
                <a:latin typeface="Times New Roman" panose="02020603050405020304" pitchFamily="18" charset="0"/>
                <a:cs typeface="Times New Roman" panose="02020603050405020304" pitchFamily="18" charset="0"/>
              </a:rPr>
              <a:t>echniques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the dataset I have used </a:t>
            </a:r>
            <a:r>
              <a:rPr lang="en-IN" i="0" dirty="0">
                <a:effectLst/>
                <a:latin typeface="Times New Roman" panose="02020603050405020304" pitchFamily="18" charset="0"/>
                <a:cs typeface="Times New Roman" panose="02020603050405020304" pitchFamily="18" charset="0"/>
              </a:rPr>
              <a:t>Standardization for the numerical and encoded columns, To </a:t>
            </a:r>
            <a:r>
              <a:rPr lang="en-US" dirty="0">
                <a:latin typeface="Times New Roman" panose="02020603050405020304" pitchFamily="18" charset="0"/>
                <a:cs typeface="Times New Roman" panose="02020603050405020304" pitchFamily="18" charset="0"/>
              </a:rPr>
              <a:t>a</a:t>
            </a:r>
            <a:r>
              <a:rPr lang="en-US" b="0" i="0" dirty="0">
                <a:effectLst/>
                <a:latin typeface="Times New Roman" panose="02020603050405020304" pitchFamily="18" charset="0"/>
                <a:cs typeface="Times New Roman" panose="02020603050405020304" pitchFamily="18" charset="0"/>
              </a:rPr>
              <a:t>djusting data to have a mean of zero and a standard deviation of one.</a:t>
            </a:r>
            <a:endParaRPr lang="en-IN" i="0" dirty="0">
              <a:effectLst/>
              <a:latin typeface="Times New Roman" panose="02020603050405020304" pitchFamily="18" charset="0"/>
              <a:cs typeface="Times New Roman" panose="02020603050405020304" pitchFamily="18" charset="0"/>
            </a:endParaRPr>
          </a:p>
          <a:p>
            <a:endParaRPr lang="en-IN" sz="2000" b="1" i="0" dirty="0">
              <a:effectLst/>
              <a:latin typeface="Times New Roman" panose="02020603050405020304" pitchFamily="18" charset="0"/>
              <a:cs typeface="Times New Roman" panose="02020603050405020304" pitchFamily="18" charset="0"/>
            </a:endParaRPr>
          </a:p>
          <a:p>
            <a:endParaRPr lang="en-US" sz="2000" b="1" dirty="0">
              <a:solidFill>
                <a:srgbClr val="000000"/>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E66A8DB-9C9B-C22E-DC43-3731E0451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0380" y="602651"/>
            <a:ext cx="2743583" cy="1428949"/>
          </a:xfrm>
          <a:prstGeom prst="rect">
            <a:avLst/>
          </a:prstGeom>
        </p:spPr>
      </p:pic>
      <p:pic>
        <p:nvPicPr>
          <p:cNvPr id="9" name="Picture 8">
            <a:extLst>
              <a:ext uri="{FF2B5EF4-FFF2-40B4-BE49-F238E27FC236}">
                <a16:creationId xmlns:a16="http://schemas.microsoft.com/office/drawing/2014/main" id="{09E724F4-2B3A-9FB6-6D30-CD201B59B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1154" y="4327591"/>
            <a:ext cx="3620005" cy="1343212"/>
          </a:xfrm>
          <a:prstGeom prst="rect">
            <a:avLst/>
          </a:prstGeom>
        </p:spPr>
      </p:pic>
      <p:pic>
        <p:nvPicPr>
          <p:cNvPr id="11" name="Picture 10">
            <a:extLst>
              <a:ext uri="{FF2B5EF4-FFF2-40B4-BE49-F238E27FC236}">
                <a16:creationId xmlns:a16="http://schemas.microsoft.com/office/drawing/2014/main" id="{8D586A63-C0D7-548D-9933-2ECEEF32C13A}"/>
              </a:ext>
            </a:extLst>
          </p:cNvPr>
          <p:cNvPicPr>
            <a:picLocks noChangeAspect="1"/>
          </p:cNvPicPr>
          <p:nvPr/>
        </p:nvPicPr>
        <p:blipFill>
          <a:blip r:embed="rId4"/>
          <a:stretch>
            <a:fillRect/>
          </a:stretch>
        </p:blipFill>
        <p:spPr>
          <a:xfrm>
            <a:off x="-3357706" y="2377512"/>
            <a:ext cx="2905530" cy="1295581"/>
          </a:xfrm>
          <a:prstGeom prst="rect">
            <a:avLst/>
          </a:prstGeom>
        </p:spPr>
      </p:pic>
    </p:spTree>
    <p:extLst>
      <p:ext uri="{BB962C8B-B14F-4D97-AF65-F5344CB8AC3E}">
        <p14:creationId xmlns:p14="http://schemas.microsoft.com/office/powerpoint/2010/main" val="119559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C5264B-E3E3-2F0D-9990-BED85B7AA32A}"/>
              </a:ext>
            </a:extLst>
          </p:cNvPr>
          <p:cNvSpPr txBox="1"/>
          <p:nvPr/>
        </p:nvSpPr>
        <p:spPr>
          <a:xfrm>
            <a:off x="861998" y="538883"/>
            <a:ext cx="5083277"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Feature engineering :</a:t>
            </a:r>
          </a:p>
        </p:txBody>
      </p:sp>
      <p:pic>
        <p:nvPicPr>
          <p:cNvPr id="7" name="Picture 6">
            <a:extLst>
              <a:ext uri="{FF2B5EF4-FFF2-40B4-BE49-F238E27FC236}">
                <a16:creationId xmlns:a16="http://schemas.microsoft.com/office/drawing/2014/main" id="{9E66A8DB-9C9B-C22E-DC43-3731E0451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6294" y="1019772"/>
            <a:ext cx="2743583" cy="1428949"/>
          </a:xfrm>
          <a:prstGeom prst="rect">
            <a:avLst/>
          </a:prstGeom>
        </p:spPr>
      </p:pic>
      <p:pic>
        <p:nvPicPr>
          <p:cNvPr id="9" name="Picture 8">
            <a:extLst>
              <a:ext uri="{FF2B5EF4-FFF2-40B4-BE49-F238E27FC236}">
                <a16:creationId xmlns:a16="http://schemas.microsoft.com/office/drawing/2014/main" id="{09E724F4-2B3A-9FB6-6D30-CD201B59B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6294" y="4756322"/>
            <a:ext cx="3620005" cy="1343212"/>
          </a:xfrm>
          <a:prstGeom prst="rect">
            <a:avLst/>
          </a:prstGeom>
        </p:spPr>
      </p:pic>
      <p:pic>
        <p:nvPicPr>
          <p:cNvPr id="11" name="Picture 10">
            <a:extLst>
              <a:ext uri="{FF2B5EF4-FFF2-40B4-BE49-F238E27FC236}">
                <a16:creationId xmlns:a16="http://schemas.microsoft.com/office/drawing/2014/main" id="{8D586A63-C0D7-548D-9933-2ECEEF32C13A}"/>
              </a:ext>
            </a:extLst>
          </p:cNvPr>
          <p:cNvPicPr>
            <a:picLocks noChangeAspect="1"/>
          </p:cNvPicPr>
          <p:nvPr/>
        </p:nvPicPr>
        <p:blipFill>
          <a:blip r:embed="rId4"/>
          <a:stretch>
            <a:fillRect/>
          </a:stretch>
        </p:blipFill>
        <p:spPr>
          <a:xfrm>
            <a:off x="1706794" y="2781209"/>
            <a:ext cx="2905530" cy="1295581"/>
          </a:xfrm>
          <a:prstGeom prst="rect">
            <a:avLst/>
          </a:prstGeom>
        </p:spPr>
      </p:pic>
      <p:sp>
        <p:nvSpPr>
          <p:cNvPr id="4" name="TextBox 3">
            <a:extLst>
              <a:ext uri="{FF2B5EF4-FFF2-40B4-BE49-F238E27FC236}">
                <a16:creationId xmlns:a16="http://schemas.microsoft.com/office/drawing/2014/main" id="{6C4D93DE-CE40-33D9-8A53-FA1662CA505A}"/>
              </a:ext>
            </a:extLst>
          </p:cNvPr>
          <p:cNvSpPr txBox="1"/>
          <p:nvPr/>
        </p:nvSpPr>
        <p:spPr>
          <a:xfrm>
            <a:off x="5496448" y="2646429"/>
            <a:ext cx="5083277" cy="1200329"/>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Added some new columns service utilisation rate (ratio of Number of Medicare Beneficiaries and Number of Services.) which is </a:t>
            </a:r>
            <a:r>
              <a:rPr lang="en-IN" b="0" dirty="0">
                <a:effectLst/>
                <a:latin typeface="Times New Roman" panose="02020603050405020304" pitchFamily="18" charset="0"/>
                <a:cs typeface="Times New Roman" panose="02020603050405020304" pitchFamily="18" charset="0"/>
              </a:rPr>
              <a:t>Service</a:t>
            </a:r>
            <a:r>
              <a:rPr lang="en-IN" dirty="0">
                <a:latin typeface="Times New Roman" panose="02020603050405020304" pitchFamily="18" charset="0"/>
                <a:cs typeface="Times New Roman" panose="02020603050405020304" pitchFamily="18" charset="0"/>
              </a:rPr>
              <a:t> </a:t>
            </a:r>
            <a:r>
              <a:rPr lang="en-IN" b="0" dirty="0">
                <a:effectLst/>
                <a:latin typeface="Times New Roman" panose="02020603050405020304" pitchFamily="18" charset="0"/>
                <a:cs typeface="Times New Roman" panose="02020603050405020304" pitchFamily="18" charset="0"/>
              </a:rPr>
              <a:t>to</a:t>
            </a:r>
            <a:r>
              <a:rPr lang="en-IN" dirty="0">
                <a:latin typeface="Times New Roman" panose="02020603050405020304" pitchFamily="18" charset="0"/>
                <a:cs typeface="Times New Roman" panose="02020603050405020304" pitchFamily="18" charset="0"/>
              </a:rPr>
              <a:t> </a:t>
            </a:r>
            <a:r>
              <a:rPr lang="en-IN" b="0" dirty="0">
                <a:effectLst/>
                <a:latin typeface="Times New Roman" panose="02020603050405020304" pitchFamily="18" charset="0"/>
                <a:cs typeface="Times New Roman" panose="02020603050405020304" pitchFamily="18" charset="0"/>
              </a:rPr>
              <a:t>beneficiary ratio</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970A5C9-DA59-BBE7-E4FA-6EB79E346203}"/>
              </a:ext>
            </a:extLst>
          </p:cNvPr>
          <p:cNvSpPr txBox="1"/>
          <p:nvPr/>
        </p:nvSpPr>
        <p:spPr>
          <a:xfrm>
            <a:off x="1216026" y="1499551"/>
            <a:ext cx="463445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Full name (combining last, first, middle names)</a:t>
            </a:r>
            <a:endParaRPr lang="en-IN" dirty="0"/>
          </a:p>
        </p:txBody>
      </p:sp>
      <p:sp>
        <p:nvSpPr>
          <p:cNvPr id="10" name="TextBox 9">
            <a:extLst>
              <a:ext uri="{FF2B5EF4-FFF2-40B4-BE49-F238E27FC236}">
                <a16:creationId xmlns:a16="http://schemas.microsoft.com/office/drawing/2014/main" id="{652DA5D9-94D2-4657-86DC-F06B861A975B}"/>
              </a:ext>
            </a:extLst>
          </p:cNvPr>
          <p:cNvSpPr txBox="1"/>
          <p:nvPr/>
        </p:nvSpPr>
        <p:spPr>
          <a:xfrm>
            <a:off x="1570055" y="5012652"/>
            <a:ext cx="3926393" cy="1200329"/>
          </a:xfrm>
          <a:prstGeom prst="rect">
            <a:avLst/>
          </a:prstGeom>
          <a:noFill/>
        </p:spPr>
        <p:txBody>
          <a:bodyPr wrap="square">
            <a:spAutoFit/>
          </a:bodyPr>
          <a:lstStyle/>
          <a:p>
            <a:pPr marL="285750" indent="-285750">
              <a:buFont typeface="Arial" panose="020B0604020202020204" pitchFamily="34" charset="0"/>
              <a:buChar char="•"/>
            </a:pPr>
            <a:r>
              <a:rPr lang="en-IN" b="0" dirty="0">
                <a:effectLst/>
                <a:latin typeface="Times New Roman" panose="02020603050405020304" pitchFamily="18" charset="0"/>
                <a:cs typeface="Times New Roman" panose="02020603050405020304" pitchFamily="18" charset="0"/>
              </a:rPr>
              <a:t>Charge to Payment Ratio(</a:t>
            </a:r>
            <a:r>
              <a:rPr lang="en-US" b="0" dirty="0">
                <a:solidFill>
                  <a:srgbClr val="000000"/>
                </a:solidFill>
                <a:effectLst/>
                <a:latin typeface="Times New Roman" panose="02020603050405020304" pitchFamily="18" charset="0"/>
                <a:cs typeface="Times New Roman" panose="02020603050405020304" pitchFamily="18" charset="0"/>
              </a:rPr>
              <a:t>the ratio between  Average Submitted Charge Amount by the Average Medicare Payment Amount.)</a:t>
            </a:r>
          </a:p>
        </p:txBody>
      </p:sp>
    </p:spTree>
    <p:extLst>
      <p:ext uri="{BB962C8B-B14F-4D97-AF65-F5344CB8AC3E}">
        <p14:creationId xmlns:p14="http://schemas.microsoft.com/office/powerpoint/2010/main" val="34417387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FCA698-A7AD-E3C7-B4F1-0BED32F28718}"/>
              </a:ext>
            </a:extLst>
          </p:cNvPr>
          <p:cNvSpPr txBox="1"/>
          <p:nvPr/>
        </p:nvSpPr>
        <p:spPr>
          <a:xfrm>
            <a:off x="1002888" y="179127"/>
            <a:ext cx="6400799" cy="523220"/>
          </a:xfrm>
          <a:prstGeom prst="rect">
            <a:avLst/>
          </a:prstGeom>
          <a:noFill/>
        </p:spPr>
        <p:txBody>
          <a:bodyPr wrap="square">
            <a:spAutoFit/>
          </a:bodyPr>
          <a:lstStyle/>
          <a:p>
            <a:r>
              <a:rPr lang="en-IN" sz="2800" b="1" i="0" dirty="0">
                <a:effectLst/>
                <a:latin typeface="SegoeUIVariable"/>
              </a:rPr>
              <a:t>Principal Component Analysis (PCA)</a:t>
            </a:r>
            <a:r>
              <a:rPr lang="en-IN" sz="2800" b="0" i="0" dirty="0">
                <a:effectLst/>
                <a:latin typeface="SegoeUIVariable"/>
              </a:rPr>
              <a:t>:</a:t>
            </a:r>
            <a:endParaRPr lang="en-IN" sz="2800" dirty="0"/>
          </a:p>
        </p:txBody>
      </p:sp>
      <p:sp>
        <p:nvSpPr>
          <p:cNvPr id="4" name="TextBox 3">
            <a:extLst>
              <a:ext uri="{FF2B5EF4-FFF2-40B4-BE49-F238E27FC236}">
                <a16:creationId xmlns:a16="http://schemas.microsoft.com/office/drawing/2014/main" id="{FB6F6AC4-05F1-800A-C7F8-D00EF3B0C626}"/>
              </a:ext>
            </a:extLst>
          </p:cNvPr>
          <p:cNvSpPr txBox="1"/>
          <p:nvPr/>
        </p:nvSpPr>
        <p:spPr>
          <a:xfrm>
            <a:off x="1002888" y="830166"/>
            <a:ext cx="10451691" cy="2308324"/>
          </a:xfrm>
          <a:prstGeom prst="rect">
            <a:avLst/>
          </a:prstGeom>
          <a:noFill/>
        </p:spPr>
        <p:txBody>
          <a:bodyPr wrap="square">
            <a:spAutoFit/>
          </a:bodyPr>
          <a:lstStyle/>
          <a:p>
            <a:pPr marL="285750" indent="-285750" algn="l">
              <a:buSzPct val="13100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Dimensionality Reduction</a:t>
            </a:r>
            <a:r>
              <a:rPr lang="en-US" b="0" i="0" dirty="0">
                <a:effectLst/>
                <a:latin typeface="Times New Roman" panose="02020603050405020304" pitchFamily="18" charset="0"/>
                <a:cs typeface="Times New Roman" panose="02020603050405020304" pitchFamily="18" charset="0"/>
              </a:rPr>
              <a:t> Principal Component Analysis is a technique used to reduce the number of variables in a dataset while retaining most of the original information. It transforms the original variables into a new set of uncorrelated variables called principal components. </a:t>
            </a:r>
          </a:p>
          <a:p>
            <a:pPr algn="l">
              <a:buSzPct val="131000"/>
            </a:pPr>
            <a:endParaRPr lang="en-US" b="0" i="0" dirty="0">
              <a:effectLst/>
              <a:latin typeface="Times New Roman" panose="02020603050405020304" pitchFamily="18" charset="0"/>
              <a:cs typeface="Times New Roman" panose="02020603050405020304" pitchFamily="18" charset="0"/>
            </a:endParaRPr>
          </a:p>
          <a:p>
            <a:pPr marL="285750" indent="-285750" algn="l">
              <a:buSzPct val="131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PCA will be performed on standardization data on understand how the variable related to each other then principal components selection that t</a:t>
            </a:r>
            <a:r>
              <a:rPr lang="en-US" b="0" i="0" dirty="0">
                <a:effectLst/>
                <a:latin typeface="Times New Roman" panose="02020603050405020304" pitchFamily="18" charset="0"/>
                <a:cs typeface="Times New Roman" panose="02020603050405020304" pitchFamily="18" charset="0"/>
              </a:rPr>
              <a:t>he eigenvectors are sorted by their corresponding eigenvalues in descending order and Finally, the original data is transformed into the new feature space defined by the principal components</a:t>
            </a:r>
          </a:p>
        </p:txBody>
      </p:sp>
      <p:pic>
        <p:nvPicPr>
          <p:cNvPr id="6" name="Picture 5">
            <a:extLst>
              <a:ext uri="{FF2B5EF4-FFF2-40B4-BE49-F238E27FC236}">
                <a16:creationId xmlns:a16="http://schemas.microsoft.com/office/drawing/2014/main" id="{CCB38810-3750-A111-4B55-F3AAEC7B52E8}"/>
              </a:ext>
            </a:extLst>
          </p:cNvPr>
          <p:cNvPicPr>
            <a:picLocks noChangeAspect="1"/>
          </p:cNvPicPr>
          <p:nvPr/>
        </p:nvPicPr>
        <p:blipFill>
          <a:blip r:embed="rId2"/>
          <a:stretch>
            <a:fillRect/>
          </a:stretch>
        </p:blipFill>
        <p:spPr>
          <a:xfrm>
            <a:off x="1002889" y="3138491"/>
            <a:ext cx="10451691" cy="3719510"/>
          </a:xfrm>
          <a:prstGeom prst="rect">
            <a:avLst/>
          </a:prstGeom>
        </p:spPr>
      </p:pic>
      <p:sp>
        <p:nvSpPr>
          <p:cNvPr id="7" name="TextBox 6">
            <a:extLst>
              <a:ext uri="{FF2B5EF4-FFF2-40B4-BE49-F238E27FC236}">
                <a16:creationId xmlns:a16="http://schemas.microsoft.com/office/drawing/2014/main" id="{2B486E06-2BF4-AA54-E6DC-EB6EA8637354}"/>
              </a:ext>
            </a:extLst>
          </p:cNvPr>
          <p:cNvSpPr txBox="1"/>
          <p:nvPr/>
        </p:nvSpPr>
        <p:spPr>
          <a:xfrm>
            <a:off x="9012041" y="-1449735"/>
            <a:ext cx="4206135" cy="1477328"/>
          </a:xfrm>
          <a:prstGeom prst="rect">
            <a:avLst/>
          </a:prstGeom>
          <a:noFill/>
        </p:spPr>
        <p:txBody>
          <a:bodyPr wrap="square">
            <a:spAutoFit/>
          </a:bodyPr>
          <a:lstStyle/>
          <a:p>
            <a:r>
              <a:rPr lang="en-US" b="0" i="0" dirty="0">
                <a:effectLst/>
                <a:latin typeface="SegoeUIVariable"/>
              </a:rPr>
              <a:t>The red dashed line shows the cumulative explained variance. It increases as more principal components are added, indicating the total variance captured by the selected components. </a:t>
            </a:r>
            <a:endParaRPr lang="en-IN" dirty="0"/>
          </a:p>
        </p:txBody>
      </p:sp>
    </p:spTree>
    <p:extLst>
      <p:ext uri="{BB962C8B-B14F-4D97-AF65-F5344CB8AC3E}">
        <p14:creationId xmlns:p14="http://schemas.microsoft.com/office/powerpoint/2010/main" val="2968528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FCA698-A7AD-E3C7-B4F1-0BED32F28718}"/>
              </a:ext>
            </a:extLst>
          </p:cNvPr>
          <p:cNvSpPr txBox="1"/>
          <p:nvPr/>
        </p:nvSpPr>
        <p:spPr>
          <a:xfrm>
            <a:off x="1002888" y="179127"/>
            <a:ext cx="6400799" cy="523220"/>
          </a:xfrm>
          <a:prstGeom prst="rect">
            <a:avLst/>
          </a:prstGeom>
          <a:noFill/>
        </p:spPr>
        <p:txBody>
          <a:bodyPr wrap="square">
            <a:spAutoFit/>
          </a:bodyPr>
          <a:lstStyle/>
          <a:p>
            <a:r>
              <a:rPr lang="en-IN" sz="2800" b="1" i="0" dirty="0">
                <a:effectLst/>
                <a:latin typeface="SegoeUIVariable"/>
              </a:rPr>
              <a:t>Principal Component Analysis (PCA)</a:t>
            </a:r>
            <a:r>
              <a:rPr lang="en-IN" sz="2800" b="0" i="0" dirty="0">
                <a:effectLst/>
                <a:latin typeface="SegoeUIVariable"/>
              </a:rPr>
              <a:t>:</a:t>
            </a:r>
            <a:endParaRPr lang="en-IN" sz="2800" dirty="0"/>
          </a:p>
        </p:txBody>
      </p:sp>
      <p:pic>
        <p:nvPicPr>
          <p:cNvPr id="6" name="Picture 5">
            <a:extLst>
              <a:ext uri="{FF2B5EF4-FFF2-40B4-BE49-F238E27FC236}">
                <a16:creationId xmlns:a16="http://schemas.microsoft.com/office/drawing/2014/main" id="{CCB38810-3750-A111-4B55-F3AAEC7B52E8}"/>
              </a:ext>
            </a:extLst>
          </p:cNvPr>
          <p:cNvPicPr>
            <a:picLocks noChangeAspect="1"/>
          </p:cNvPicPr>
          <p:nvPr/>
        </p:nvPicPr>
        <p:blipFill>
          <a:blip r:embed="rId2"/>
          <a:stretch>
            <a:fillRect/>
          </a:stretch>
        </p:blipFill>
        <p:spPr>
          <a:xfrm>
            <a:off x="481777" y="1209368"/>
            <a:ext cx="7865810" cy="4879266"/>
          </a:xfrm>
          <a:prstGeom prst="rect">
            <a:avLst/>
          </a:prstGeom>
        </p:spPr>
      </p:pic>
      <p:sp>
        <p:nvSpPr>
          <p:cNvPr id="5" name="TextBox 4">
            <a:extLst>
              <a:ext uri="{FF2B5EF4-FFF2-40B4-BE49-F238E27FC236}">
                <a16:creationId xmlns:a16="http://schemas.microsoft.com/office/drawing/2014/main" id="{1C9F27EF-C5FC-3B58-D797-B87DDF217FC7}"/>
              </a:ext>
            </a:extLst>
          </p:cNvPr>
          <p:cNvSpPr txBox="1"/>
          <p:nvPr/>
        </p:nvSpPr>
        <p:spPr>
          <a:xfrm>
            <a:off x="7403687" y="1745802"/>
            <a:ext cx="4206135" cy="1477328"/>
          </a:xfrm>
          <a:prstGeom prst="rect">
            <a:avLst/>
          </a:prstGeom>
          <a:noFill/>
        </p:spPr>
        <p:txBody>
          <a:bodyPr wrap="square">
            <a:spAutoFit/>
          </a:bodyPr>
          <a:lstStyle/>
          <a:p>
            <a:r>
              <a:rPr lang="en-US" b="0" i="0" dirty="0">
                <a:effectLst/>
                <a:latin typeface="SegoeUIVariable"/>
              </a:rPr>
              <a:t>The red dashed line shows the cumulative explained variance. It increases as more principal components are added, indicating the total variance captured by the selected components. </a:t>
            </a:r>
            <a:endParaRPr lang="en-IN" dirty="0"/>
          </a:p>
        </p:txBody>
      </p:sp>
      <p:sp>
        <p:nvSpPr>
          <p:cNvPr id="8" name="TextBox 7">
            <a:extLst>
              <a:ext uri="{FF2B5EF4-FFF2-40B4-BE49-F238E27FC236}">
                <a16:creationId xmlns:a16="http://schemas.microsoft.com/office/drawing/2014/main" id="{998DB177-468E-A348-8367-93FDEDEC4506}"/>
              </a:ext>
            </a:extLst>
          </p:cNvPr>
          <p:cNvSpPr txBox="1"/>
          <p:nvPr/>
        </p:nvSpPr>
        <p:spPr>
          <a:xfrm>
            <a:off x="-4609254" y="2091176"/>
            <a:ext cx="4206135" cy="1477328"/>
          </a:xfrm>
          <a:prstGeom prst="rect">
            <a:avLst/>
          </a:prstGeom>
          <a:noFill/>
        </p:spPr>
        <p:txBody>
          <a:bodyPr wrap="square">
            <a:spAutoFit/>
          </a:bodyPr>
          <a:lstStyle/>
          <a:p>
            <a:r>
              <a:rPr lang="en-US" b="0" i="0" dirty="0">
                <a:effectLst/>
                <a:latin typeface="SegoeUIVariable"/>
              </a:rPr>
              <a:t>The red dashed line shows the cumulative explained variance. It increases as more principal components are added, indicating the total variance captured by the selected components. </a:t>
            </a:r>
            <a:endParaRPr lang="en-IN" dirty="0"/>
          </a:p>
        </p:txBody>
      </p:sp>
    </p:spTree>
    <p:extLst>
      <p:ext uri="{BB962C8B-B14F-4D97-AF65-F5344CB8AC3E}">
        <p14:creationId xmlns:p14="http://schemas.microsoft.com/office/powerpoint/2010/main" val="10100185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FCA698-A7AD-E3C7-B4F1-0BED32F28718}"/>
              </a:ext>
            </a:extLst>
          </p:cNvPr>
          <p:cNvSpPr txBox="1"/>
          <p:nvPr/>
        </p:nvSpPr>
        <p:spPr>
          <a:xfrm>
            <a:off x="1002888" y="179127"/>
            <a:ext cx="6400799" cy="523220"/>
          </a:xfrm>
          <a:prstGeom prst="rect">
            <a:avLst/>
          </a:prstGeom>
          <a:noFill/>
        </p:spPr>
        <p:txBody>
          <a:bodyPr wrap="square">
            <a:spAutoFit/>
          </a:bodyPr>
          <a:lstStyle/>
          <a:p>
            <a:r>
              <a:rPr lang="en-IN" sz="2800" b="1" i="0" dirty="0">
                <a:effectLst/>
                <a:latin typeface="SegoeUIVariable"/>
              </a:rPr>
              <a:t>Principal Component Analysis (PCA)</a:t>
            </a:r>
            <a:r>
              <a:rPr lang="en-IN" sz="2800" b="0" i="0" dirty="0">
                <a:effectLst/>
                <a:latin typeface="SegoeUIVariable"/>
              </a:rPr>
              <a:t>:</a:t>
            </a:r>
            <a:endParaRPr lang="en-IN" sz="2800" dirty="0"/>
          </a:p>
        </p:txBody>
      </p:sp>
      <p:pic>
        <p:nvPicPr>
          <p:cNvPr id="6" name="Picture 5">
            <a:extLst>
              <a:ext uri="{FF2B5EF4-FFF2-40B4-BE49-F238E27FC236}">
                <a16:creationId xmlns:a16="http://schemas.microsoft.com/office/drawing/2014/main" id="{CCB38810-3750-A111-4B55-F3AAEC7B52E8}"/>
              </a:ext>
            </a:extLst>
          </p:cNvPr>
          <p:cNvPicPr>
            <a:picLocks noChangeAspect="1"/>
          </p:cNvPicPr>
          <p:nvPr/>
        </p:nvPicPr>
        <p:blipFill>
          <a:blip r:embed="rId2"/>
          <a:stretch>
            <a:fillRect/>
          </a:stretch>
        </p:blipFill>
        <p:spPr>
          <a:xfrm>
            <a:off x="4769076" y="1488919"/>
            <a:ext cx="8424409" cy="4560288"/>
          </a:xfrm>
          <a:prstGeom prst="rect">
            <a:avLst/>
          </a:prstGeom>
        </p:spPr>
      </p:pic>
      <p:sp>
        <p:nvSpPr>
          <p:cNvPr id="5" name="TextBox 4">
            <a:extLst>
              <a:ext uri="{FF2B5EF4-FFF2-40B4-BE49-F238E27FC236}">
                <a16:creationId xmlns:a16="http://schemas.microsoft.com/office/drawing/2014/main" id="{1C9F27EF-C5FC-3B58-D797-B87DDF217FC7}"/>
              </a:ext>
            </a:extLst>
          </p:cNvPr>
          <p:cNvSpPr txBox="1"/>
          <p:nvPr/>
        </p:nvSpPr>
        <p:spPr>
          <a:xfrm>
            <a:off x="12291357" y="1488919"/>
            <a:ext cx="4206135" cy="1477328"/>
          </a:xfrm>
          <a:prstGeom prst="rect">
            <a:avLst/>
          </a:prstGeom>
          <a:noFill/>
        </p:spPr>
        <p:txBody>
          <a:bodyPr wrap="square">
            <a:spAutoFit/>
          </a:bodyPr>
          <a:lstStyle/>
          <a:p>
            <a:r>
              <a:rPr lang="en-US" b="0" i="0" dirty="0">
                <a:effectLst/>
                <a:latin typeface="SegoeUIVariable"/>
              </a:rPr>
              <a:t>The red dashed line shows the cumulative explained variance. It increases as more principal components are added, indicating the total variance captured by the selected components. </a:t>
            </a:r>
            <a:endParaRPr lang="en-IN" dirty="0"/>
          </a:p>
        </p:txBody>
      </p:sp>
      <p:sp>
        <p:nvSpPr>
          <p:cNvPr id="8" name="TextBox 7">
            <a:extLst>
              <a:ext uri="{FF2B5EF4-FFF2-40B4-BE49-F238E27FC236}">
                <a16:creationId xmlns:a16="http://schemas.microsoft.com/office/drawing/2014/main" id="{998DB177-468E-A348-8367-93FDEDEC4506}"/>
              </a:ext>
            </a:extLst>
          </p:cNvPr>
          <p:cNvSpPr txBox="1"/>
          <p:nvPr/>
        </p:nvSpPr>
        <p:spPr>
          <a:xfrm>
            <a:off x="891080" y="1488919"/>
            <a:ext cx="4206135" cy="1477328"/>
          </a:xfrm>
          <a:prstGeom prst="rect">
            <a:avLst/>
          </a:prstGeom>
          <a:noFill/>
        </p:spPr>
        <p:txBody>
          <a:bodyPr wrap="square">
            <a:spAutoFit/>
          </a:bodyPr>
          <a:lstStyle/>
          <a:p>
            <a:r>
              <a:rPr lang="en-US" b="0" i="0" dirty="0">
                <a:effectLst/>
                <a:latin typeface="SegoeUIVariable"/>
              </a:rPr>
              <a:t>The red dashed line shows the cumulative explained variance. It increases as more principal components are added, indicating the total variance captured by the selected components. </a:t>
            </a:r>
            <a:endParaRPr lang="en-IN" dirty="0"/>
          </a:p>
        </p:txBody>
      </p:sp>
    </p:spTree>
    <p:extLst>
      <p:ext uri="{BB962C8B-B14F-4D97-AF65-F5344CB8AC3E}">
        <p14:creationId xmlns:p14="http://schemas.microsoft.com/office/powerpoint/2010/main" val="3998979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63183A-5085-C01A-D6DB-9F2774171AE9}"/>
              </a:ext>
            </a:extLst>
          </p:cNvPr>
          <p:cNvSpPr txBox="1"/>
          <p:nvPr/>
        </p:nvSpPr>
        <p:spPr>
          <a:xfrm>
            <a:off x="1174955" y="1101176"/>
            <a:ext cx="9842090" cy="1069395"/>
          </a:xfrm>
          <a:prstGeom prst="rect">
            <a:avLst/>
          </a:prstGeom>
          <a:noFill/>
        </p:spPr>
        <p:txBody>
          <a:bodyPr wrap="square">
            <a:spAutoFit/>
          </a:bodyPr>
          <a:lstStyle/>
          <a:p>
            <a:pPr marL="342900" indent="-342900">
              <a:lnSpc>
                <a:spcPct val="107000"/>
              </a:lnSpc>
              <a:spcBef>
                <a:spcPts val="13"/>
              </a:spcBef>
              <a:spcAft>
                <a:spcPts val="800"/>
              </a:spcAft>
              <a:buClr>
                <a:srgbClr val="000000"/>
              </a:buClr>
              <a:buSzPct val="100000"/>
              <a:buFont typeface="Symbol" panose="05050102010706020507" pitchFamily="18" charset="2"/>
              <a:buChar char=""/>
              <a:defRPr/>
            </a:pPr>
            <a:r>
              <a:rPr lang="en-US" b="0" i="0" dirty="0">
                <a:effectLst/>
                <a:highlight>
                  <a:srgbClr val="F3F3F3"/>
                </a:highlight>
                <a:latin typeface="Times New Roman" panose="02020603050405020304" pitchFamily="18" charset="0"/>
                <a:cs typeface="Times New Roman" panose="02020603050405020304" pitchFamily="18" charset="0"/>
              </a:rPr>
              <a:t>K-means clustering partitions data into </a:t>
            </a:r>
            <a:r>
              <a:rPr lang="en-US" b="1" i="0" dirty="0">
                <a:effectLst/>
                <a:highlight>
                  <a:srgbClr val="F3F3F3"/>
                </a:highlight>
                <a:latin typeface="Times New Roman" panose="02020603050405020304" pitchFamily="18" charset="0"/>
                <a:cs typeface="Times New Roman" panose="02020603050405020304" pitchFamily="18" charset="0"/>
              </a:rPr>
              <a:t>k clusters</a:t>
            </a:r>
            <a:r>
              <a:rPr lang="en-US" b="0" i="0" dirty="0">
                <a:effectLst/>
                <a:highlight>
                  <a:srgbClr val="F3F3F3"/>
                </a:highlight>
                <a:latin typeface="Times New Roman" panose="02020603050405020304" pitchFamily="18" charset="0"/>
                <a:cs typeface="Times New Roman" panose="02020603050405020304" pitchFamily="18" charset="0"/>
              </a:rPr>
              <a:t> where each data point belongs to the cluster with the nearest mean, minimizing within-cluster variances.</a:t>
            </a:r>
            <a:endParaRPr lang="en-IN" b="0" i="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Bef>
                <a:spcPts val="13"/>
              </a:spcBef>
              <a:spcAft>
                <a:spcPts val="800"/>
              </a:spcAft>
              <a:buClr>
                <a:srgbClr val="000000"/>
              </a:buClr>
              <a:buSzPct val="100000"/>
              <a:buFont typeface="Symbol" panose="05050102010706020507" pitchFamily="18" charset="2"/>
              <a:buChar char=""/>
              <a:defRPr/>
            </a:pPr>
            <a:r>
              <a:rPr lang="en-US" b="0" i="0" dirty="0">
                <a:effectLst/>
                <a:highlight>
                  <a:srgbClr val="F3F3F3"/>
                </a:highlight>
                <a:latin typeface="Times New Roman" panose="02020603050405020304" pitchFamily="18" charset="0"/>
                <a:cs typeface="Times New Roman" panose="02020603050405020304" pitchFamily="18" charset="0"/>
              </a:rPr>
              <a:t>It is an </a:t>
            </a:r>
            <a:r>
              <a:rPr lang="en-US" b="1" i="0" dirty="0">
                <a:effectLst/>
                <a:highlight>
                  <a:srgbClr val="F3F3F3"/>
                </a:highlight>
                <a:latin typeface="Times New Roman" panose="02020603050405020304" pitchFamily="18" charset="0"/>
                <a:cs typeface="Times New Roman" panose="02020603050405020304" pitchFamily="18" charset="0"/>
              </a:rPr>
              <a:t>iterative algorithm</a:t>
            </a:r>
            <a:r>
              <a:rPr lang="en-US" b="0" i="0" dirty="0">
                <a:effectLst/>
                <a:highlight>
                  <a:srgbClr val="F3F3F3"/>
                </a:highlight>
                <a:latin typeface="Times New Roman" panose="02020603050405020304" pitchFamily="18" charset="0"/>
                <a:cs typeface="Times New Roman" panose="02020603050405020304" pitchFamily="18" charset="0"/>
              </a:rPr>
              <a:t> that updates cluster centroids and reassigns data points</a:t>
            </a:r>
            <a:r>
              <a:rPr lang="en-IN" kern="100" dirty="0">
                <a:solidFill>
                  <a:srgbClr val="0D0D0D"/>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9FCA698-A7AD-E3C7-B4F1-0BED32F28718}"/>
              </a:ext>
            </a:extLst>
          </p:cNvPr>
          <p:cNvSpPr txBox="1"/>
          <p:nvPr/>
        </p:nvSpPr>
        <p:spPr>
          <a:xfrm>
            <a:off x="1307691" y="208624"/>
            <a:ext cx="6096000" cy="523220"/>
          </a:xfrm>
          <a:prstGeom prst="rect">
            <a:avLst/>
          </a:prstGeom>
          <a:noFill/>
        </p:spPr>
        <p:txBody>
          <a:bodyPr wrap="square">
            <a:spAutoFit/>
          </a:bodyPr>
          <a:lstStyle/>
          <a:p>
            <a:r>
              <a:rPr lang="en-US" sz="2800" b="1" kern="100" dirty="0">
                <a:solidFill>
                  <a:srgbClr val="0D0D0D"/>
                </a:solidFill>
                <a:highlight>
                  <a:srgbClr val="FFFFFF"/>
                </a:highlight>
                <a:latin typeface="Times New Roman" panose="02020603050405020304" pitchFamily="18" charset="0"/>
                <a:ea typeface="Calibri" panose="020F0502020204030204" pitchFamily="34" charset="0"/>
                <a:cs typeface="Gautami" panose="020B0502040204020203" pitchFamily="34" charset="0"/>
              </a:rPr>
              <a:t>Clustering Results</a:t>
            </a:r>
            <a:endParaRPr lang="en-IN" sz="2800" dirty="0"/>
          </a:p>
        </p:txBody>
      </p:sp>
      <p:sp>
        <p:nvSpPr>
          <p:cNvPr id="6" name="TextBox 5">
            <a:extLst>
              <a:ext uri="{FF2B5EF4-FFF2-40B4-BE49-F238E27FC236}">
                <a16:creationId xmlns:a16="http://schemas.microsoft.com/office/drawing/2014/main" id="{9DC509BE-7A6A-DE46-63E3-9CB91E19F55F}"/>
              </a:ext>
            </a:extLst>
          </p:cNvPr>
          <p:cNvSpPr txBox="1"/>
          <p:nvPr/>
        </p:nvSpPr>
        <p:spPr>
          <a:xfrm>
            <a:off x="1307691" y="731844"/>
            <a:ext cx="6096000" cy="369332"/>
          </a:xfrm>
          <a:prstGeom prst="rect">
            <a:avLst/>
          </a:prstGeom>
          <a:noFill/>
        </p:spPr>
        <p:txBody>
          <a:bodyPr wrap="square">
            <a:spAutoFit/>
          </a:bodyPr>
          <a:lstStyle/>
          <a:p>
            <a:r>
              <a:rPr lang="en-US" b="1" kern="100" dirty="0">
                <a:solidFill>
                  <a:srgbClr val="0D0D0D"/>
                </a:solidFill>
                <a:highlight>
                  <a:srgbClr val="FFFFFF"/>
                </a:highlight>
                <a:latin typeface="Times New Roman" panose="02020603050405020304" pitchFamily="18" charset="0"/>
                <a:ea typeface="Calibri" panose="020F0502020204030204" pitchFamily="34" charset="0"/>
                <a:cs typeface="Gautami" panose="020B0502040204020203" pitchFamily="34" charset="0"/>
              </a:rPr>
              <a:t>K-means </a:t>
            </a:r>
            <a:r>
              <a:rPr lang="en-US" sz="1800" b="1" kern="100" dirty="0">
                <a:solidFill>
                  <a:srgbClr val="0D0D0D"/>
                </a:solidFill>
                <a:highlight>
                  <a:srgbClr val="FFFFFF"/>
                </a:highlight>
                <a:latin typeface="Times New Roman" panose="02020603050405020304" pitchFamily="18" charset="0"/>
                <a:ea typeface="Calibri" panose="020F0502020204030204" pitchFamily="34" charset="0"/>
                <a:cs typeface="Gautami" panose="020B0502040204020203" pitchFamily="34" charset="0"/>
              </a:rPr>
              <a:t>Clustering</a:t>
            </a:r>
            <a:endParaRPr lang="en-IN" b="1" dirty="0"/>
          </a:p>
        </p:txBody>
      </p:sp>
      <p:pic>
        <p:nvPicPr>
          <p:cNvPr id="8" name="Picture 7">
            <a:extLst>
              <a:ext uri="{FF2B5EF4-FFF2-40B4-BE49-F238E27FC236}">
                <a16:creationId xmlns:a16="http://schemas.microsoft.com/office/drawing/2014/main" id="{08FA745D-BFE0-D18E-3F10-3C5C69485605}"/>
              </a:ext>
            </a:extLst>
          </p:cNvPr>
          <p:cNvPicPr>
            <a:picLocks noChangeAspect="1"/>
          </p:cNvPicPr>
          <p:nvPr/>
        </p:nvPicPr>
        <p:blipFill>
          <a:blip r:embed="rId2"/>
          <a:stretch>
            <a:fillRect/>
          </a:stretch>
        </p:blipFill>
        <p:spPr>
          <a:xfrm>
            <a:off x="1174955" y="2172929"/>
            <a:ext cx="9842090" cy="4476447"/>
          </a:xfrm>
          <a:prstGeom prst="rect">
            <a:avLst/>
          </a:prstGeom>
        </p:spPr>
      </p:pic>
    </p:spTree>
    <p:extLst>
      <p:ext uri="{BB962C8B-B14F-4D97-AF65-F5344CB8AC3E}">
        <p14:creationId xmlns:p14="http://schemas.microsoft.com/office/powerpoint/2010/main" val="156187158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5D1AA7-35A4-C21C-B5D6-B6CD05DE6C2B}"/>
              </a:ext>
            </a:extLst>
          </p:cNvPr>
          <p:cNvPicPr>
            <a:picLocks noChangeAspect="1"/>
          </p:cNvPicPr>
          <p:nvPr/>
        </p:nvPicPr>
        <p:blipFill>
          <a:blip r:embed="rId2"/>
          <a:stretch>
            <a:fillRect/>
          </a:stretch>
        </p:blipFill>
        <p:spPr>
          <a:xfrm>
            <a:off x="1627542" y="404664"/>
            <a:ext cx="8936917" cy="5832648"/>
          </a:xfrm>
          <a:prstGeom prst="rect">
            <a:avLst/>
          </a:prstGeom>
        </p:spPr>
      </p:pic>
      <p:sp>
        <p:nvSpPr>
          <p:cNvPr id="4" name="TextBox 3">
            <a:extLst>
              <a:ext uri="{FF2B5EF4-FFF2-40B4-BE49-F238E27FC236}">
                <a16:creationId xmlns:a16="http://schemas.microsoft.com/office/drawing/2014/main" id="{A017381C-3188-419A-FD41-CB487F8B460E}"/>
              </a:ext>
            </a:extLst>
          </p:cNvPr>
          <p:cNvSpPr txBox="1"/>
          <p:nvPr/>
        </p:nvSpPr>
        <p:spPr>
          <a:xfrm>
            <a:off x="3791744" y="2767281"/>
            <a:ext cx="5328592" cy="1323439"/>
          </a:xfrm>
          <a:prstGeom prst="rect">
            <a:avLst/>
          </a:prstGeom>
          <a:noFill/>
        </p:spPr>
        <p:txBody>
          <a:bodyPr wrap="square">
            <a:spAutoFit/>
          </a:bodyPr>
          <a:lstStyle/>
          <a:p>
            <a:r>
              <a:rPr lang="en-US" sz="4000" b="1" kern="100" dirty="0">
                <a:latin typeface="Times New Roman" panose="02020603050405020304" pitchFamily="18" charset="0"/>
                <a:ea typeface="Calibri" panose="020F0502020204030204" pitchFamily="34" charset="0"/>
                <a:cs typeface="Gautami" panose="020B0502040204020203" pitchFamily="34" charset="0"/>
              </a:rPr>
              <a:t>U</a:t>
            </a:r>
            <a:r>
              <a:rPr lang="en-IN" sz="4000" b="1" kern="100" dirty="0">
                <a:latin typeface="Times New Roman" panose="02020603050405020304" pitchFamily="18" charset="0"/>
                <a:ea typeface="Calibri" panose="020F0502020204030204" pitchFamily="34" charset="0"/>
                <a:cs typeface="Gautami" panose="020B0502040204020203" pitchFamily="34" charset="0"/>
              </a:rPr>
              <a:t>unsupervised Anomaly Detection</a:t>
            </a:r>
            <a:endParaRPr lang="en-IN" sz="4000" dirty="0"/>
          </a:p>
        </p:txBody>
      </p:sp>
    </p:spTree>
    <p:extLst>
      <p:ext uri="{BB962C8B-B14F-4D97-AF65-F5344CB8AC3E}">
        <p14:creationId xmlns:p14="http://schemas.microsoft.com/office/powerpoint/2010/main" val="97512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63183A-5085-C01A-D6DB-9F2774171AE9}"/>
              </a:ext>
            </a:extLst>
          </p:cNvPr>
          <p:cNvSpPr txBox="1"/>
          <p:nvPr/>
        </p:nvSpPr>
        <p:spPr>
          <a:xfrm>
            <a:off x="1174955" y="1101176"/>
            <a:ext cx="9842090" cy="665118"/>
          </a:xfrm>
          <a:prstGeom prst="rect">
            <a:avLst/>
          </a:prstGeom>
          <a:noFill/>
        </p:spPr>
        <p:txBody>
          <a:bodyPr wrap="square">
            <a:spAutoFit/>
          </a:bodyPr>
          <a:lstStyle/>
          <a:p>
            <a:pPr marL="342900" indent="-342900">
              <a:lnSpc>
                <a:spcPct val="107000"/>
              </a:lnSpc>
              <a:spcBef>
                <a:spcPts val="13"/>
              </a:spcBef>
              <a:spcAft>
                <a:spcPts val="800"/>
              </a:spcAft>
              <a:buClr>
                <a:srgbClr val="000000"/>
              </a:buClr>
              <a:buSzPct val="100000"/>
              <a:buFont typeface="Symbol" panose="05050102010706020507" pitchFamily="18" charset="2"/>
              <a:buChar char=""/>
              <a:defRPr/>
            </a:pPr>
            <a:r>
              <a:rPr lang="en-US" b="0" i="0" dirty="0">
                <a:effectLst/>
                <a:highlight>
                  <a:srgbClr val="F3F3F3"/>
                </a:highlight>
                <a:latin typeface="Times New Roman" panose="02020603050405020304" pitchFamily="18" charset="0"/>
                <a:cs typeface="Times New Roman" panose="02020603050405020304" pitchFamily="18" charset="0"/>
              </a:rPr>
              <a:t>DBSCAN identifies clusters based on the density of data points.</a:t>
            </a:r>
            <a:r>
              <a:rPr lang="en-US" i="0" dirty="0">
                <a:effectLst/>
                <a:highlight>
                  <a:srgbClr val="F3F3F3"/>
                </a:highlight>
                <a:latin typeface="Times New Roman" panose="02020603050405020304" pitchFamily="18" charset="0"/>
                <a:cs typeface="Times New Roman" panose="02020603050405020304" pitchFamily="18" charset="0"/>
              </a:rPr>
              <a:t> </a:t>
            </a:r>
            <a:r>
              <a:rPr lang="en-US" b="0" i="0" dirty="0">
                <a:effectLst/>
                <a:highlight>
                  <a:srgbClr val="F3F3F3"/>
                </a:highlight>
                <a:latin typeface="Times New Roman" panose="02020603050405020304" pitchFamily="18" charset="0"/>
                <a:cs typeface="Times New Roman" panose="02020603050405020304" pitchFamily="18" charset="0"/>
              </a:rPr>
              <a:t>It group together points that are closely packed, marking points in sparse regions as outliers or noise.</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9FCA698-A7AD-E3C7-B4F1-0BED32F28718}"/>
              </a:ext>
            </a:extLst>
          </p:cNvPr>
          <p:cNvSpPr txBox="1"/>
          <p:nvPr/>
        </p:nvSpPr>
        <p:spPr>
          <a:xfrm>
            <a:off x="1307691" y="208624"/>
            <a:ext cx="6096000" cy="523220"/>
          </a:xfrm>
          <a:prstGeom prst="rect">
            <a:avLst/>
          </a:prstGeom>
          <a:noFill/>
        </p:spPr>
        <p:txBody>
          <a:bodyPr wrap="square">
            <a:spAutoFit/>
          </a:bodyPr>
          <a:lstStyle/>
          <a:p>
            <a:r>
              <a:rPr lang="en-US" sz="2800" b="1" kern="100" dirty="0">
                <a:solidFill>
                  <a:srgbClr val="0D0D0D"/>
                </a:solidFill>
                <a:highlight>
                  <a:srgbClr val="FFFFFF"/>
                </a:highlight>
                <a:latin typeface="Times New Roman" panose="02020603050405020304" pitchFamily="18" charset="0"/>
                <a:ea typeface="Calibri" panose="020F0502020204030204" pitchFamily="34" charset="0"/>
                <a:cs typeface="Gautami" panose="020B0502040204020203" pitchFamily="34" charset="0"/>
              </a:rPr>
              <a:t>Clustering Results</a:t>
            </a:r>
            <a:endParaRPr lang="en-IN" sz="2800" dirty="0"/>
          </a:p>
        </p:txBody>
      </p:sp>
      <p:sp>
        <p:nvSpPr>
          <p:cNvPr id="6" name="TextBox 5">
            <a:extLst>
              <a:ext uri="{FF2B5EF4-FFF2-40B4-BE49-F238E27FC236}">
                <a16:creationId xmlns:a16="http://schemas.microsoft.com/office/drawing/2014/main" id="{9DC509BE-7A6A-DE46-63E3-9CB91E19F55F}"/>
              </a:ext>
            </a:extLst>
          </p:cNvPr>
          <p:cNvSpPr txBox="1"/>
          <p:nvPr/>
        </p:nvSpPr>
        <p:spPr>
          <a:xfrm>
            <a:off x="1307691" y="731844"/>
            <a:ext cx="6096000" cy="369332"/>
          </a:xfrm>
          <a:prstGeom prst="rect">
            <a:avLst/>
          </a:prstGeom>
          <a:noFill/>
        </p:spPr>
        <p:txBody>
          <a:bodyPr wrap="square">
            <a:spAutoFit/>
          </a:bodyPr>
          <a:lstStyle/>
          <a:p>
            <a:r>
              <a:rPr lang="en-IN" b="1" dirty="0">
                <a:solidFill>
                  <a:srgbClr val="000000"/>
                </a:solidFill>
                <a:effectLst/>
                <a:highlight>
                  <a:srgbClr val="F7F7F7"/>
                </a:highlight>
                <a:latin typeface="Times New Roman" panose="02020603050405020304" pitchFamily="18" charset="0"/>
                <a:cs typeface="Times New Roman" panose="02020603050405020304" pitchFamily="18" charset="0"/>
              </a:rPr>
              <a:t>DBSCAN</a:t>
            </a:r>
            <a:r>
              <a:rPr lang="en-US" b="1" kern="100" dirty="0">
                <a:solidFill>
                  <a:srgbClr val="0D0D0D"/>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a:solidFill>
                  <a:srgbClr val="0D0D0D"/>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rPr>
              <a:t>Clustering</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69743C2-D998-FFCF-6F64-C90636BFB740}"/>
              </a:ext>
            </a:extLst>
          </p:cNvPr>
          <p:cNvPicPr>
            <a:picLocks noChangeAspect="1"/>
          </p:cNvPicPr>
          <p:nvPr/>
        </p:nvPicPr>
        <p:blipFill>
          <a:blip r:embed="rId2"/>
          <a:stretch>
            <a:fillRect/>
          </a:stretch>
        </p:blipFill>
        <p:spPr>
          <a:xfrm>
            <a:off x="1307691" y="1895268"/>
            <a:ext cx="10178597" cy="4549776"/>
          </a:xfrm>
          <a:prstGeom prst="rect">
            <a:avLst/>
          </a:prstGeom>
        </p:spPr>
      </p:pic>
    </p:spTree>
    <p:extLst>
      <p:ext uri="{BB962C8B-B14F-4D97-AF65-F5344CB8AC3E}">
        <p14:creationId xmlns:p14="http://schemas.microsoft.com/office/powerpoint/2010/main" val="14541013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63183A-5085-C01A-D6DB-9F2774171AE9}"/>
              </a:ext>
            </a:extLst>
          </p:cNvPr>
          <p:cNvSpPr txBox="1"/>
          <p:nvPr/>
        </p:nvSpPr>
        <p:spPr>
          <a:xfrm>
            <a:off x="1307691" y="1327318"/>
            <a:ext cx="9842090" cy="1661737"/>
          </a:xfrm>
          <a:prstGeom prst="rect">
            <a:avLst/>
          </a:prstGeom>
          <a:noFill/>
        </p:spPr>
        <p:txBody>
          <a:bodyPr wrap="square">
            <a:spAutoFit/>
          </a:bodyPr>
          <a:lstStyle/>
          <a:p>
            <a:pPr marL="342900" indent="-342900">
              <a:lnSpc>
                <a:spcPct val="107000"/>
              </a:lnSpc>
              <a:spcBef>
                <a:spcPts val="13"/>
              </a:spcBef>
              <a:spcAft>
                <a:spcPts val="800"/>
              </a:spcAft>
              <a:buClr>
                <a:srgbClr val="000000"/>
              </a:buClr>
              <a:buSzPct val="100000"/>
              <a:buFont typeface="Symbol" panose="05050102010706020507" pitchFamily="18" charset="2"/>
              <a:buChar char=""/>
              <a:defRPr/>
            </a:pPr>
            <a:r>
              <a:rPr lang="en-US" b="0" i="0" dirty="0">
                <a:effectLst/>
                <a:latin typeface="SegoeUIVariable"/>
              </a:rPr>
              <a:t>Isolation Forest is an unsupervised learning algorithm used for anomaly detection. It is particularly effective for high-dimensional data.</a:t>
            </a:r>
            <a:endParaRPr lang="en-IN" b="1" i="0" dirty="0">
              <a:effectLst/>
              <a:latin typeface="SegoeUIVariable"/>
            </a:endParaRPr>
          </a:p>
          <a:p>
            <a:pPr marL="342900" indent="-342900">
              <a:lnSpc>
                <a:spcPct val="107000"/>
              </a:lnSpc>
              <a:spcBef>
                <a:spcPts val="13"/>
              </a:spcBef>
              <a:spcAft>
                <a:spcPts val="800"/>
              </a:spcAft>
              <a:buClr>
                <a:srgbClr val="000000"/>
              </a:buClr>
              <a:buSzPct val="100000"/>
              <a:buFont typeface="Symbol" panose="05050102010706020507" pitchFamily="18" charset="2"/>
              <a:buChar char=""/>
              <a:defRPr/>
            </a:pPr>
            <a:r>
              <a:rPr lang="en-US" b="0" i="0" dirty="0">
                <a:effectLst/>
                <a:latin typeface="SegoeUIVariable"/>
              </a:rPr>
              <a:t> The algorithm isolates anomalies by recursively partitioning the data using random splits. This process creates isolation trees, and the anomaly score is based on the path length required to isolate a data point.</a:t>
            </a:r>
            <a:r>
              <a:rPr lang="en-IN" b="0" i="0" dirty="0">
                <a:effectLst/>
                <a:latin typeface="SegoeUIVariable"/>
              </a:rPr>
              <a:t>  Shorter paths indicate anomalies.</a:t>
            </a:r>
            <a:endParaRPr lang="en-IN" dirty="0"/>
          </a:p>
        </p:txBody>
      </p:sp>
      <p:sp>
        <p:nvSpPr>
          <p:cNvPr id="4" name="TextBox 3">
            <a:extLst>
              <a:ext uri="{FF2B5EF4-FFF2-40B4-BE49-F238E27FC236}">
                <a16:creationId xmlns:a16="http://schemas.microsoft.com/office/drawing/2014/main" id="{19FCA698-A7AD-E3C7-B4F1-0BED32F28718}"/>
              </a:ext>
            </a:extLst>
          </p:cNvPr>
          <p:cNvSpPr txBox="1"/>
          <p:nvPr/>
        </p:nvSpPr>
        <p:spPr>
          <a:xfrm>
            <a:off x="1307691" y="434766"/>
            <a:ext cx="6096000" cy="523220"/>
          </a:xfrm>
          <a:prstGeom prst="rect">
            <a:avLst/>
          </a:prstGeom>
          <a:noFill/>
        </p:spPr>
        <p:txBody>
          <a:bodyPr wrap="square">
            <a:spAutoFit/>
          </a:bodyPr>
          <a:lstStyle/>
          <a:p>
            <a:r>
              <a:rPr lang="en-US" sz="2800" b="1" kern="100" dirty="0">
                <a:solidFill>
                  <a:srgbClr val="0D0D0D"/>
                </a:solidFill>
                <a:highlight>
                  <a:srgbClr val="FFFFFF"/>
                </a:highlight>
                <a:latin typeface="Times New Roman" panose="02020603050405020304" pitchFamily="18" charset="0"/>
                <a:ea typeface="Calibri" panose="020F0502020204030204" pitchFamily="34" charset="0"/>
                <a:cs typeface="Gautami" panose="020B0502040204020203" pitchFamily="34" charset="0"/>
              </a:rPr>
              <a:t>ML Algorithms</a:t>
            </a:r>
            <a:endParaRPr lang="en-IN" sz="2800" dirty="0"/>
          </a:p>
        </p:txBody>
      </p:sp>
      <p:sp>
        <p:nvSpPr>
          <p:cNvPr id="5" name="TextBox 4">
            <a:extLst>
              <a:ext uri="{FF2B5EF4-FFF2-40B4-BE49-F238E27FC236}">
                <a16:creationId xmlns:a16="http://schemas.microsoft.com/office/drawing/2014/main" id="{0D492444-086E-6C5F-97C1-84EC1A23F439}"/>
              </a:ext>
            </a:extLst>
          </p:cNvPr>
          <p:cNvSpPr txBox="1"/>
          <p:nvPr/>
        </p:nvSpPr>
        <p:spPr>
          <a:xfrm>
            <a:off x="1307691" y="957986"/>
            <a:ext cx="6096000" cy="369332"/>
          </a:xfrm>
          <a:prstGeom prst="rect">
            <a:avLst/>
          </a:prstGeom>
          <a:noFill/>
        </p:spPr>
        <p:txBody>
          <a:bodyPr wrap="square">
            <a:spAutoFit/>
          </a:bodyPr>
          <a:lstStyle/>
          <a:p>
            <a:r>
              <a:rPr lang="en-IN" b="1" i="0" dirty="0">
                <a:effectLst/>
                <a:latin typeface="SegoeUIVariable"/>
              </a:rPr>
              <a:t>Isolation Forest </a:t>
            </a:r>
            <a:endParaRPr lang="en-IN" dirty="0"/>
          </a:p>
        </p:txBody>
      </p:sp>
      <p:pic>
        <p:nvPicPr>
          <p:cNvPr id="7" name="Picture 6">
            <a:extLst>
              <a:ext uri="{FF2B5EF4-FFF2-40B4-BE49-F238E27FC236}">
                <a16:creationId xmlns:a16="http://schemas.microsoft.com/office/drawing/2014/main" id="{2287B746-3E12-AAB6-668B-C6893C5FA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587" y="3067665"/>
            <a:ext cx="7773344" cy="3790335"/>
          </a:xfrm>
          <a:prstGeom prst="rect">
            <a:avLst/>
          </a:prstGeom>
        </p:spPr>
      </p:pic>
    </p:spTree>
    <p:extLst>
      <p:ext uri="{BB962C8B-B14F-4D97-AF65-F5344CB8AC3E}">
        <p14:creationId xmlns:p14="http://schemas.microsoft.com/office/powerpoint/2010/main" val="2666018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63183A-5085-C01A-D6DB-9F2774171AE9}"/>
              </a:ext>
            </a:extLst>
          </p:cNvPr>
          <p:cNvSpPr txBox="1"/>
          <p:nvPr/>
        </p:nvSpPr>
        <p:spPr>
          <a:xfrm>
            <a:off x="1307691" y="1327318"/>
            <a:ext cx="9842090" cy="1661737"/>
          </a:xfrm>
          <a:prstGeom prst="rect">
            <a:avLst/>
          </a:prstGeom>
          <a:noFill/>
        </p:spPr>
        <p:txBody>
          <a:bodyPr wrap="square">
            <a:spAutoFit/>
          </a:bodyPr>
          <a:lstStyle/>
          <a:p>
            <a:pPr marL="342900" indent="-342900">
              <a:lnSpc>
                <a:spcPct val="107000"/>
              </a:lnSpc>
              <a:spcBef>
                <a:spcPts val="13"/>
              </a:spcBef>
              <a:spcAft>
                <a:spcPts val="800"/>
              </a:spcAft>
              <a:buClr>
                <a:srgbClr val="000000"/>
              </a:buClr>
              <a:buSzPct val="100000"/>
              <a:buFont typeface="Symbol" panose="05050102010706020507" pitchFamily="18" charset="2"/>
              <a:buChar char=""/>
              <a:defRPr/>
            </a:pPr>
            <a:r>
              <a:rPr lang="en-US" b="0" i="0" dirty="0">
                <a:effectLst/>
                <a:latin typeface="SegoeUIVariable"/>
              </a:rPr>
              <a:t>Isolation Forest is an unsupervised learning algorithm used for anomaly detection. It is particularly effective for high-dimensional data.</a:t>
            </a:r>
            <a:endParaRPr lang="en-IN" b="1" i="0" dirty="0">
              <a:effectLst/>
              <a:latin typeface="SegoeUIVariable"/>
            </a:endParaRPr>
          </a:p>
          <a:p>
            <a:pPr marL="342900" indent="-342900">
              <a:lnSpc>
                <a:spcPct val="107000"/>
              </a:lnSpc>
              <a:spcBef>
                <a:spcPts val="13"/>
              </a:spcBef>
              <a:spcAft>
                <a:spcPts val="800"/>
              </a:spcAft>
              <a:buClr>
                <a:srgbClr val="000000"/>
              </a:buClr>
              <a:buSzPct val="100000"/>
              <a:buFont typeface="Symbol" panose="05050102010706020507" pitchFamily="18" charset="2"/>
              <a:buChar char=""/>
              <a:defRPr/>
            </a:pPr>
            <a:r>
              <a:rPr lang="en-US" b="0" i="0" dirty="0">
                <a:effectLst/>
                <a:latin typeface="SegoeUIVariable"/>
              </a:rPr>
              <a:t> The algorithm isolates anomalies by recursively partitioning the data using random splits. This process creates isolation trees, and the anomaly score is based on the path length required to isolate a data point.</a:t>
            </a:r>
            <a:r>
              <a:rPr lang="en-IN" b="0" i="0" dirty="0">
                <a:effectLst/>
                <a:latin typeface="SegoeUIVariable"/>
              </a:rPr>
              <a:t>  Shorter paths indicate anomalies.</a:t>
            </a:r>
            <a:endParaRPr lang="en-IN" dirty="0"/>
          </a:p>
        </p:txBody>
      </p:sp>
      <p:sp>
        <p:nvSpPr>
          <p:cNvPr id="4" name="TextBox 3">
            <a:extLst>
              <a:ext uri="{FF2B5EF4-FFF2-40B4-BE49-F238E27FC236}">
                <a16:creationId xmlns:a16="http://schemas.microsoft.com/office/drawing/2014/main" id="{19FCA698-A7AD-E3C7-B4F1-0BED32F28718}"/>
              </a:ext>
            </a:extLst>
          </p:cNvPr>
          <p:cNvSpPr txBox="1"/>
          <p:nvPr/>
        </p:nvSpPr>
        <p:spPr>
          <a:xfrm>
            <a:off x="1307691" y="434766"/>
            <a:ext cx="6096000" cy="523220"/>
          </a:xfrm>
          <a:prstGeom prst="rect">
            <a:avLst/>
          </a:prstGeom>
          <a:noFill/>
        </p:spPr>
        <p:txBody>
          <a:bodyPr wrap="square">
            <a:spAutoFit/>
          </a:bodyPr>
          <a:lstStyle/>
          <a:p>
            <a:r>
              <a:rPr lang="en-US" sz="2800" b="1" kern="100" dirty="0">
                <a:solidFill>
                  <a:srgbClr val="0D0D0D"/>
                </a:solidFill>
                <a:highlight>
                  <a:srgbClr val="FFFFFF"/>
                </a:highlight>
                <a:latin typeface="Times New Roman" panose="02020603050405020304" pitchFamily="18" charset="0"/>
                <a:ea typeface="Calibri" panose="020F0502020204030204" pitchFamily="34" charset="0"/>
                <a:cs typeface="Gautami" panose="020B0502040204020203" pitchFamily="34" charset="0"/>
              </a:rPr>
              <a:t>ML Algorithms</a:t>
            </a:r>
            <a:endParaRPr lang="en-IN" sz="2800" dirty="0"/>
          </a:p>
        </p:txBody>
      </p:sp>
      <p:sp>
        <p:nvSpPr>
          <p:cNvPr id="2" name="TextBox 1">
            <a:extLst>
              <a:ext uri="{FF2B5EF4-FFF2-40B4-BE49-F238E27FC236}">
                <a16:creationId xmlns:a16="http://schemas.microsoft.com/office/drawing/2014/main" id="{27453CE9-BD8A-2412-66A5-2CE3336DD2B7}"/>
              </a:ext>
            </a:extLst>
          </p:cNvPr>
          <p:cNvSpPr txBox="1"/>
          <p:nvPr/>
        </p:nvSpPr>
        <p:spPr>
          <a:xfrm>
            <a:off x="1307691" y="957986"/>
            <a:ext cx="6096000" cy="646331"/>
          </a:xfrm>
          <a:prstGeom prst="rect">
            <a:avLst/>
          </a:prstGeom>
          <a:noFill/>
        </p:spPr>
        <p:txBody>
          <a:bodyPr wrap="square">
            <a:spAutoFit/>
          </a:bodyPr>
          <a:lstStyle/>
          <a:p>
            <a:r>
              <a:rPr lang="en-IN" b="1" i="0" dirty="0">
                <a:effectLst/>
                <a:latin typeface="SegoeUIVariable"/>
              </a:rPr>
              <a:t>Elliptical Envelope</a:t>
            </a:r>
          </a:p>
          <a:p>
            <a:endParaRPr lang="en-IN" b="1" i="0" dirty="0">
              <a:effectLst/>
              <a:latin typeface="SegoeUIVariable"/>
            </a:endParaRPr>
          </a:p>
        </p:txBody>
      </p:sp>
      <p:pic>
        <p:nvPicPr>
          <p:cNvPr id="7" name="Picture 6">
            <a:extLst>
              <a:ext uri="{FF2B5EF4-FFF2-40B4-BE49-F238E27FC236}">
                <a16:creationId xmlns:a16="http://schemas.microsoft.com/office/drawing/2014/main" id="{F68A3353-07FE-7791-D35A-A77D16C9C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427" y="2989055"/>
            <a:ext cx="7698658" cy="3651009"/>
          </a:xfrm>
          <a:prstGeom prst="rect">
            <a:avLst/>
          </a:prstGeom>
        </p:spPr>
      </p:pic>
    </p:spTree>
    <p:extLst>
      <p:ext uri="{BB962C8B-B14F-4D97-AF65-F5344CB8AC3E}">
        <p14:creationId xmlns:p14="http://schemas.microsoft.com/office/powerpoint/2010/main" val="3713091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63183A-5085-C01A-D6DB-9F2774171AE9}"/>
              </a:ext>
            </a:extLst>
          </p:cNvPr>
          <p:cNvSpPr txBox="1"/>
          <p:nvPr/>
        </p:nvSpPr>
        <p:spPr>
          <a:xfrm>
            <a:off x="1307691" y="1327318"/>
            <a:ext cx="9842090" cy="1661737"/>
          </a:xfrm>
          <a:prstGeom prst="rect">
            <a:avLst/>
          </a:prstGeom>
          <a:noFill/>
        </p:spPr>
        <p:txBody>
          <a:bodyPr wrap="square">
            <a:spAutoFit/>
          </a:bodyPr>
          <a:lstStyle/>
          <a:p>
            <a:pPr marL="342900" indent="-342900">
              <a:lnSpc>
                <a:spcPct val="107000"/>
              </a:lnSpc>
              <a:spcBef>
                <a:spcPts val="13"/>
              </a:spcBef>
              <a:spcAft>
                <a:spcPts val="800"/>
              </a:spcAft>
              <a:buClr>
                <a:srgbClr val="000000"/>
              </a:buClr>
              <a:buSzPct val="100000"/>
              <a:buFont typeface="Symbol" panose="05050102010706020507" pitchFamily="18" charset="2"/>
              <a:buChar char=""/>
              <a:defRPr/>
            </a:pPr>
            <a:r>
              <a:rPr lang="en-US" b="0" i="0" dirty="0">
                <a:effectLst/>
                <a:latin typeface="SegoeUIVariable"/>
              </a:rPr>
              <a:t>Isolation Forest is an unsupervised learning algorithm used for anomaly detection. It is particularly effective for high-dimensional data.</a:t>
            </a:r>
            <a:endParaRPr lang="en-IN" b="1" i="0" dirty="0">
              <a:effectLst/>
              <a:latin typeface="SegoeUIVariable"/>
            </a:endParaRPr>
          </a:p>
          <a:p>
            <a:pPr marL="342900" indent="-342900">
              <a:lnSpc>
                <a:spcPct val="107000"/>
              </a:lnSpc>
              <a:spcBef>
                <a:spcPts val="13"/>
              </a:spcBef>
              <a:spcAft>
                <a:spcPts val="800"/>
              </a:spcAft>
              <a:buClr>
                <a:srgbClr val="000000"/>
              </a:buClr>
              <a:buSzPct val="100000"/>
              <a:buFont typeface="Symbol" panose="05050102010706020507" pitchFamily="18" charset="2"/>
              <a:buChar char=""/>
              <a:defRPr/>
            </a:pPr>
            <a:r>
              <a:rPr lang="en-US" b="0" i="0" dirty="0">
                <a:effectLst/>
                <a:latin typeface="SegoeUIVariable"/>
              </a:rPr>
              <a:t> The algorithm isolates anomalies by recursively partitioning the data using random splits. This process creates isolation trees, and the anomaly score is based on the path length required to isolate a data point.</a:t>
            </a:r>
            <a:r>
              <a:rPr lang="en-IN" b="0" i="0" dirty="0">
                <a:effectLst/>
                <a:latin typeface="SegoeUIVariable"/>
              </a:rPr>
              <a:t>  Shorter paths indicate anomalies.</a:t>
            </a:r>
            <a:endParaRPr lang="en-IN" dirty="0"/>
          </a:p>
        </p:txBody>
      </p:sp>
      <p:sp>
        <p:nvSpPr>
          <p:cNvPr id="4" name="TextBox 3">
            <a:extLst>
              <a:ext uri="{FF2B5EF4-FFF2-40B4-BE49-F238E27FC236}">
                <a16:creationId xmlns:a16="http://schemas.microsoft.com/office/drawing/2014/main" id="{19FCA698-A7AD-E3C7-B4F1-0BED32F28718}"/>
              </a:ext>
            </a:extLst>
          </p:cNvPr>
          <p:cNvSpPr txBox="1"/>
          <p:nvPr/>
        </p:nvSpPr>
        <p:spPr>
          <a:xfrm>
            <a:off x="1307691" y="434766"/>
            <a:ext cx="6096000" cy="523220"/>
          </a:xfrm>
          <a:prstGeom prst="rect">
            <a:avLst/>
          </a:prstGeom>
          <a:noFill/>
        </p:spPr>
        <p:txBody>
          <a:bodyPr wrap="square">
            <a:spAutoFit/>
          </a:bodyPr>
          <a:lstStyle/>
          <a:p>
            <a:r>
              <a:rPr lang="en-US" sz="2800" b="1" kern="100" dirty="0">
                <a:solidFill>
                  <a:srgbClr val="0D0D0D"/>
                </a:solidFill>
                <a:highlight>
                  <a:srgbClr val="FFFFFF"/>
                </a:highlight>
                <a:latin typeface="Times New Roman" panose="02020603050405020304" pitchFamily="18" charset="0"/>
                <a:ea typeface="Calibri" panose="020F0502020204030204" pitchFamily="34" charset="0"/>
                <a:cs typeface="Gautami" panose="020B0502040204020203" pitchFamily="34" charset="0"/>
              </a:rPr>
              <a:t>ML Algorithms</a:t>
            </a:r>
            <a:endParaRPr lang="en-IN" sz="2800" dirty="0"/>
          </a:p>
        </p:txBody>
      </p:sp>
      <p:sp>
        <p:nvSpPr>
          <p:cNvPr id="2" name="TextBox 1">
            <a:extLst>
              <a:ext uri="{FF2B5EF4-FFF2-40B4-BE49-F238E27FC236}">
                <a16:creationId xmlns:a16="http://schemas.microsoft.com/office/drawing/2014/main" id="{27453CE9-BD8A-2412-66A5-2CE3336DD2B7}"/>
              </a:ext>
            </a:extLst>
          </p:cNvPr>
          <p:cNvSpPr txBox="1"/>
          <p:nvPr/>
        </p:nvSpPr>
        <p:spPr>
          <a:xfrm>
            <a:off x="1307691" y="957986"/>
            <a:ext cx="6096000" cy="369332"/>
          </a:xfrm>
          <a:prstGeom prst="rect">
            <a:avLst/>
          </a:prstGeom>
          <a:noFill/>
        </p:spPr>
        <p:txBody>
          <a:bodyPr wrap="square">
            <a:spAutoFit/>
          </a:bodyPr>
          <a:lstStyle/>
          <a:p>
            <a:r>
              <a:rPr lang="en-IN" b="1" i="0" dirty="0">
                <a:effectLst/>
                <a:latin typeface="SegoeUIVariable"/>
              </a:rPr>
              <a:t>Support Vector Machine (SVM)</a:t>
            </a:r>
          </a:p>
        </p:txBody>
      </p:sp>
      <p:pic>
        <p:nvPicPr>
          <p:cNvPr id="8" name="Picture 7">
            <a:extLst>
              <a:ext uri="{FF2B5EF4-FFF2-40B4-BE49-F238E27FC236}">
                <a16:creationId xmlns:a16="http://schemas.microsoft.com/office/drawing/2014/main" id="{668DE758-6AED-E450-EFBE-CB9F06955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0245" y="3087329"/>
            <a:ext cx="7688825" cy="3681788"/>
          </a:xfrm>
          <a:prstGeom prst="rect">
            <a:avLst/>
          </a:prstGeom>
        </p:spPr>
      </p:pic>
    </p:spTree>
    <p:extLst>
      <p:ext uri="{BB962C8B-B14F-4D97-AF65-F5344CB8AC3E}">
        <p14:creationId xmlns:p14="http://schemas.microsoft.com/office/powerpoint/2010/main" val="704498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0D665F2-A7A7-F3CA-034A-9837551173E7}"/>
              </a:ext>
            </a:extLst>
          </p:cNvPr>
          <p:cNvGrpSpPr/>
          <p:nvPr/>
        </p:nvGrpSpPr>
        <p:grpSpPr>
          <a:xfrm>
            <a:off x="2762111" y="974481"/>
            <a:ext cx="28746408" cy="4909037"/>
            <a:chOff x="-5276570" y="1047744"/>
            <a:chExt cx="28746408" cy="5382376"/>
          </a:xfrm>
        </p:grpSpPr>
        <p:pic>
          <p:nvPicPr>
            <p:cNvPr id="3" name="Picture 2">
              <a:extLst>
                <a:ext uri="{FF2B5EF4-FFF2-40B4-BE49-F238E27FC236}">
                  <a16:creationId xmlns:a16="http://schemas.microsoft.com/office/drawing/2014/main" id="{148BB7F6-2E96-0857-D068-854354418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6570" y="1047744"/>
              <a:ext cx="7230484" cy="5296639"/>
            </a:xfrm>
            <a:prstGeom prst="rect">
              <a:avLst/>
            </a:prstGeom>
          </p:spPr>
        </p:pic>
        <p:pic>
          <p:nvPicPr>
            <p:cNvPr id="5" name="Picture 4">
              <a:extLst>
                <a:ext uri="{FF2B5EF4-FFF2-40B4-BE49-F238E27FC236}">
                  <a16:creationId xmlns:a16="http://schemas.microsoft.com/office/drawing/2014/main" id="{32C92BE3-F35B-DFD4-D4BC-6959ED2AE9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963" y="1047744"/>
              <a:ext cx="7154273" cy="5306165"/>
            </a:xfrm>
            <a:prstGeom prst="rect">
              <a:avLst/>
            </a:prstGeom>
          </p:spPr>
        </p:pic>
        <p:pic>
          <p:nvPicPr>
            <p:cNvPr id="7" name="Picture 6">
              <a:extLst>
                <a:ext uri="{FF2B5EF4-FFF2-40B4-BE49-F238E27FC236}">
                  <a16:creationId xmlns:a16="http://schemas.microsoft.com/office/drawing/2014/main" id="{7BF45505-1E89-1EC5-2446-42D5F57167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10775" y="1047744"/>
              <a:ext cx="7259063" cy="5382376"/>
            </a:xfrm>
            <a:prstGeom prst="rect">
              <a:avLst/>
            </a:prstGeom>
          </p:spPr>
        </p:pic>
      </p:grpSp>
      <p:sp>
        <p:nvSpPr>
          <p:cNvPr id="13" name="Oval 12">
            <a:extLst>
              <a:ext uri="{FF2B5EF4-FFF2-40B4-BE49-F238E27FC236}">
                <a16:creationId xmlns:a16="http://schemas.microsoft.com/office/drawing/2014/main" id="{400177D2-C526-CD04-CD66-C231FA893427}"/>
              </a:ext>
            </a:extLst>
          </p:cNvPr>
          <p:cNvSpPr/>
          <p:nvPr/>
        </p:nvSpPr>
        <p:spPr>
          <a:xfrm>
            <a:off x="-249535" y="5814008"/>
            <a:ext cx="12751358" cy="19634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Oval 11">
            <a:extLst>
              <a:ext uri="{FF2B5EF4-FFF2-40B4-BE49-F238E27FC236}">
                <a16:creationId xmlns:a16="http://schemas.microsoft.com/office/drawing/2014/main" id="{D92661CC-BB18-0A54-DCBB-F3405E248947}"/>
              </a:ext>
            </a:extLst>
          </p:cNvPr>
          <p:cNvSpPr/>
          <p:nvPr/>
        </p:nvSpPr>
        <p:spPr>
          <a:xfrm>
            <a:off x="-291402" y="-733529"/>
            <a:ext cx="12751358" cy="17080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6B83C8ED-043C-F516-9EF0-16CEE756F608}"/>
              </a:ext>
            </a:extLst>
          </p:cNvPr>
          <p:cNvSpPr txBox="1"/>
          <p:nvPr/>
        </p:nvSpPr>
        <p:spPr>
          <a:xfrm>
            <a:off x="3420972" y="416140"/>
            <a:ext cx="6481187" cy="369332"/>
          </a:xfrm>
          <a:prstGeom prst="rect">
            <a:avLst/>
          </a:prstGeom>
          <a:noFill/>
        </p:spPr>
        <p:txBody>
          <a:bodyPr wrap="square">
            <a:spAutoFit/>
          </a:bodyPr>
          <a:lstStyle/>
          <a:p>
            <a:r>
              <a:rPr lang="en-US" b="0" i="0" dirty="0">
                <a:solidFill>
                  <a:srgbClr val="212121"/>
                </a:solidFill>
                <a:effectLst/>
                <a:latin typeface="Times New Roman" panose="02020603050405020304" pitchFamily="18" charset="0"/>
                <a:cs typeface="Times New Roman" panose="02020603050405020304" pitchFamily="18" charset="0"/>
              </a:rPr>
              <a:t>Number of anomalies detected by Isolation Forest: 9980</a:t>
            </a:r>
            <a:endParaRPr lang="en-US" dirty="0">
              <a:solidFill>
                <a:srgbClr val="21212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B016FA14-0D2E-02B5-C0E1-EBC7FD6A0E0A}"/>
              </a:ext>
            </a:extLst>
          </p:cNvPr>
          <p:cNvSpPr txBox="1"/>
          <p:nvPr/>
        </p:nvSpPr>
        <p:spPr>
          <a:xfrm>
            <a:off x="2574890" y="-1222726"/>
            <a:ext cx="15901516" cy="369332"/>
          </a:xfrm>
          <a:prstGeom prst="rect">
            <a:avLst/>
          </a:prstGeom>
          <a:noFill/>
        </p:spPr>
        <p:txBody>
          <a:bodyPr wrap="square">
            <a:spAutoFit/>
          </a:bodyPr>
          <a:lstStyle/>
          <a:p>
            <a:r>
              <a:rPr lang="en-US" b="0" i="0" dirty="0">
                <a:solidFill>
                  <a:srgbClr val="212121"/>
                </a:solidFill>
                <a:effectLst/>
                <a:latin typeface="Times New Roman" panose="02020603050405020304" pitchFamily="18" charset="0"/>
                <a:cs typeface="Times New Roman" panose="02020603050405020304" pitchFamily="18" charset="0"/>
              </a:rPr>
              <a:t>Number of anomalies detected by Elliptic Envelope: 10000</a:t>
            </a:r>
          </a:p>
        </p:txBody>
      </p:sp>
      <p:sp>
        <p:nvSpPr>
          <p:cNvPr id="19" name="TextBox 18">
            <a:extLst>
              <a:ext uri="{FF2B5EF4-FFF2-40B4-BE49-F238E27FC236}">
                <a16:creationId xmlns:a16="http://schemas.microsoft.com/office/drawing/2014/main" id="{5CF09CF3-9B9F-29BF-39DB-1EDBD32833B2}"/>
              </a:ext>
            </a:extLst>
          </p:cNvPr>
          <p:cNvSpPr txBox="1"/>
          <p:nvPr/>
        </p:nvSpPr>
        <p:spPr>
          <a:xfrm>
            <a:off x="2956727" y="-1214039"/>
            <a:ext cx="15901516" cy="369332"/>
          </a:xfrm>
          <a:prstGeom prst="rect">
            <a:avLst/>
          </a:prstGeom>
          <a:noFill/>
        </p:spPr>
        <p:txBody>
          <a:bodyPr wrap="square">
            <a:spAutoFit/>
          </a:bodyPr>
          <a:lstStyle/>
          <a:p>
            <a:r>
              <a:rPr lang="en-US" b="0" i="0" dirty="0">
                <a:solidFill>
                  <a:srgbClr val="212121"/>
                </a:solidFill>
                <a:effectLst/>
                <a:latin typeface="Times New Roman" panose="02020603050405020304" pitchFamily="18" charset="0"/>
                <a:cs typeface="Times New Roman" panose="02020603050405020304" pitchFamily="18" charset="0"/>
              </a:rPr>
              <a:t>Number of anomalies detected by One-Class SVM: 10001</a:t>
            </a:r>
            <a:endParaRPr lang="en-IN" dirty="0"/>
          </a:p>
        </p:txBody>
      </p:sp>
    </p:spTree>
    <p:extLst>
      <p:ext uri="{BB962C8B-B14F-4D97-AF65-F5344CB8AC3E}">
        <p14:creationId xmlns:p14="http://schemas.microsoft.com/office/powerpoint/2010/main" val="23062390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0D665F2-A7A7-F3CA-034A-9837551173E7}"/>
              </a:ext>
            </a:extLst>
          </p:cNvPr>
          <p:cNvGrpSpPr/>
          <p:nvPr/>
        </p:nvGrpSpPr>
        <p:grpSpPr>
          <a:xfrm>
            <a:off x="-7570962" y="996217"/>
            <a:ext cx="28746408" cy="4909037"/>
            <a:chOff x="-5276570" y="1047744"/>
            <a:chExt cx="28746408" cy="5382376"/>
          </a:xfrm>
        </p:grpSpPr>
        <p:pic>
          <p:nvPicPr>
            <p:cNvPr id="3" name="Picture 2">
              <a:extLst>
                <a:ext uri="{FF2B5EF4-FFF2-40B4-BE49-F238E27FC236}">
                  <a16:creationId xmlns:a16="http://schemas.microsoft.com/office/drawing/2014/main" id="{148BB7F6-2E96-0857-D068-854354418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6570" y="1047744"/>
              <a:ext cx="7230484" cy="5296639"/>
            </a:xfrm>
            <a:prstGeom prst="rect">
              <a:avLst/>
            </a:prstGeom>
          </p:spPr>
        </p:pic>
        <p:pic>
          <p:nvPicPr>
            <p:cNvPr id="5" name="Picture 4">
              <a:extLst>
                <a:ext uri="{FF2B5EF4-FFF2-40B4-BE49-F238E27FC236}">
                  <a16:creationId xmlns:a16="http://schemas.microsoft.com/office/drawing/2014/main" id="{32C92BE3-F35B-DFD4-D4BC-6959ED2AE9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963" y="1047744"/>
              <a:ext cx="7154273" cy="5306165"/>
            </a:xfrm>
            <a:prstGeom prst="rect">
              <a:avLst/>
            </a:prstGeom>
          </p:spPr>
        </p:pic>
        <p:pic>
          <p:nvPicPr>
            <p:cNvPr id="7" name="Picture 6">
              <a:extLst>
                <a:ext uri="{FF2B5EF4-FFF2-40B4-BE49-F238E27FC236}">
                  <a16:creationId xmlns:a16="http://schemas.microsoft.com/office/drawing/2014/main" id="{7BF45505-1E89-1EC5-2446-42D5F57167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10775" y="1047744"/>
              <a:ext cx="7259063" cy="5382376"/>
            </a:xfrm>
            <a:prstGeom prst="rect">
              <a:avLst/>
            </a:prstGeom>
          </p:spPr>
        </p:pic>
      </p:grpSp>
      <p:sp>
        <p:nvSpPr>
          <p:cNvPr id="13" name="Oval 12">
            <a:extLst>
              <a:ext uri="{FF2B5EF4-FFF2-40B4-BE49-F238E27FC236}">
                <a16:creationId xmlns:a16="http://schemas.microsoft.com/office/drawing/2014/main" id="{400177D2-C526-CD04-CD66-C231FA893427}"/>
              </a:ext>
            </a:extLst>
          </p:cNvPr>
          <p:cNvSpPr/>
          <p:nvPr/>
        </p:nvSpPr>
        <p:spPr>
          <a:xfrm>
            <a:off x="-249535" y="5814008"/>
            <a:ext cx="12751358" cy="19634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Oval 11">
            <a:extLst>
              <a:ext uri="{FF2B5EF4-FFF2-40B4-BE49-F238E27FC236}">
                <a16:creationId xmlns:a16="http://schemas.microsoft.com/office/drawing/2014/main" id="{D92661CC-BB18-0A54-DCBB-F3405E248947}"/>
              </a:ext>
            </a:extLst>
          </p:cNvPr>
          <p:cNvSpPr/>
          <p:nvPr/>
        </p:nvSpPr>
        <p:spPr>
          <a:xfrm>
            <a:off x="-291402" y="-733529"/>
            <a:ext cx="12751358" cy="17080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6B83C8ED-043C-F516-9EF0-16CEE756F608}"/>
              </a:ext>
            </a:extLst>
          </p:cNvPr>
          <p:cNvSpPr txBox="1"/>
          <p:nvPr/>
        </p:nvSpPr>
        <p:spPr>
          <a:xfrm>
            <a:off x="3396051" y="-1017042"/>
            <a:ext cx="6481187" cy="369332"/>
          </a:xfrm>
          <a:prstGeom prst="rect">
            <a:avLst/>
          </a:prstGeom>
          <a:noFill/>
        </p:spPr>
        <p:txBody>
          <a:bodyPr wrap="square">
            <a:spAutoFit/>
          </a:bodyPr>
          <a:lstStyle/>
          <a:p>
            <a:r>
              <a:rPr lang="en-US" b="0" i="0" dirty="0">
                <a:solidFill>
                  <a:srgbClr val="212121"/>
                </a:solidFill>
                <a:effectLst/>
                <a:latin typeface="Times New Roman" panose="02020603050405020304" pitchFamily="18" charset="0"/>
                <a:cs typeface="Times New Roman" panose="02020603050405020304" pitchFamily="18" charset="0"/>
              </a:rPr>
              <a:t>Number of anomalies detected by Isolation Forest: 9980</a:t>
            </a:r>
            <a:endParaRPr lang="en-US" dirty="0">
              <a:solidFill>
                <a:srgbClr val="21212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B016FA14-0D2E-02B5-C0E1-EBC7FD6A0E0A}"/>
              </a:ext>
            </a:extLst>
          </p:cNvPr>
          <p:cNvSpPr txBox="1"/>
          <p:nvPr/>
        </p:nvSpPr>
        <p:spPr>
          <a:xfrm>
            <a:off x="3219575" y="456125"/>
            <a:ext cx="15901516" cy="369332"/>
          </a:xfrm>
          <a:prstGeom prst="rect">
            <a:avLst/>
          </a:prstGeom>
          <a:noFill/>
        </p:spPr>
        <p:txBody>
          <a:bodyPr wrap="square">
            <a:spAutoFit/>
          </a:bodyPr>
          <a:lstStyle/>
          <a:p>
            <a:r>
              <a:rPr lang="en-US" b="0" i="0" dirty="0">
                <a:solidFill>
                  <a:srgbClr val="212121"/>
                </a:solidFill>
                <a:effectLst/>
                <a:latin typeface="Times New Roman" panose="02020603050405020304" pitchFamily="18" charset="0"/>
                <a:cs typeface="Times New Roman" panose="02020603050405020304" pitchFamily="18" charset="0"/>
              </a:rPr>
              <a:t>Number of anomalies detected by Elliptic Envelope: 10000</a:t>
            </a:r>
          </a:p>
        </p:txBody>
      </p:sp>
      <p:sp>
        <p:nvSpPr>
          <p:cNvPr id="19" name="TextBox 18">
            <a:extLst>
              <a:ext uri="{FF2B5EF4-FFF2-40B4-BE49-F238E27FC236}">
                <a16:creationId xmlns:a16="http://schemas.microsoft.com/office/drawing/2014/main" id="{5CF09CF3-9B9F-29BF-39DB-1EDBD32833B2}"/>
              </a:ext>
            </a:extLst>
          </p:cNvPr>
          <p:cNvSpPr txBox="1"/>
          <p:nvPr/>
        </p:nvSpPr>
        <p:spPr>
          <a:xfrm>
            <a:off x="2956727" y="-1012699"/>
            <a:ext cx="15901516" cy="369332"/>
          </a:xfrm>
          <a:prstGeom prst="rect">
            <a:avLst/>
          </a:prstGeom>
          <a:noFill/>
        </p:spPr>
        <p:txBody>
          <a:bodyPr wrap="square">
            <a:spAutoFit/>
          </a:bodyPr>
          <a:lstStyle/>
          <a:p>
            <a:r>
              <a:rPr lang="en-US" b="0" i="0" dirty="0">
                <a:solidFill>
                  <a:srgbClr val="212121"/>
                </a:solidFill>
                <a:effectLst/>
                <a:latin typeface="Times New Roman" panose="02020603050405020304" pitchFamily="18" charset="0"/>
                <a:cs typeface="Times New Roman" panose="02020603050405020304" pitchFamily="18" charset="0"/>
              </a:rPr>
              <a:t>Number of anomalies detected by One-Class SVM: 10001</a:t>
            </a:r>
            <a:endParaRPr lang="en-IN" dirty="0"/>
          </a:p>
        </p:txBody>
      </p:sp>
    </p:spTree>
    <p:extLst>
      <p:ext uri="{BB962C8B-B14F-4D97-AF65-F5344CB8AC3E}">
        <p14:creationId xmlns:p14="http://schemas.microsoft.com/office/powerpoint/2010/main" val="33472328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0D665F2-A7A7-F3CA-034A-9837551173E7}"/>
              </a:ext>
            </a:extLst>
          </p:cNvPr>
          <p:cNvGrpSpPr/>
          <p:nvPr/>
        </p:nvGrpSpPr>
        <p:grpSpPr>
          <a:xfrm>
            <a:off x="-18724632" y="1014238"/>
            <a:ext cx="28746408" cy="4909037"/>
            <a:chOff x="-5276570" y="1047744"/>
            <a:chExt cx="28746408" cy="5382376"/>
          </a:xfrm>
        </p:grpSpPr>
        <p:pic>
          <p:nvPicPr>
            <p:cNvPr id="3" name="Picture 2">
              <a:extLst>
                <a:ext uri="{FF2B5EF4-FFF2-40B4-BE49-F238E27FC236}">
                  <a16:creationId xmlns:a16="http://schemas.microsoft.com/office/drawing/2014/main" id="{148BB7F6-2E96-0857-D068-854354418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6570" y="1047744"/>
              <a:ext cx="7230484" cy="5296639"/>
            </a:xfrm>
            <a:prstGeom prst="rect">
              <a:avLst/>
            </a:prstGeom>
          </p:spPr>
        </p:pic>
        <p:pic>
          <p:nvPicPr>
            <p:cNvPr id="5" name="Picture 4">
              <a:extLst>
                <a:ext uri="{FF2B5EF4-FFF2-40B4-BE49-F238E27FC236}">
                  <a16:creationId xmlns:a16="http://schemas.microsoft.com/office/drawing/2014/main" id="{32C92BE3-F35B-DFD4-D4BC-6959ED2AE9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963" y="1047744"/>
              <a:ext cx="7154273" cy="5306165"/>
            </a:xfrm>
            <a:prstGeom prst="rect">
              <a:avLst/>
            </a:prstGeom>
          </p:spPr>
        </p:pic>
        <p:pic>
          <p:nvPicPr>
            <p:cNvPr id="7" name="Picture 6">
              <a:extLst>
                <a:ext uri="{FF2B5EF4-FFF2-40B4-BE49-F238E27FC236}">
                  <a16:creationId xmlns:a16="http://schemas.microsoft.com/office/drawing/2014/main" id="{7BF45505-1E89-1EC5-2446-42D5F57167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10775" y="1047744"/>
              <a:ext cx="7259063" cy="5382376"/>
            </a:xfrm>
            <a:prstGeom prst="rect">
              <a:avLst/>
            </a:prstGeom>
          </p:spPr>
        </p:pic>
      </p:grpSp>
      <p:sp>
        <p:nvSpPr>
          <p:cNvPr id="13" name="Oval 12">
            <a:extLst>
              <a:ext uri="{FF2B5EF4-FFF2-40B4-BE49-F238E27FC236}">
                <a16:creationId xmlns:a16="http://schemas.microsoft.com/office/drawing/2014/main" id="{400177D2-C526-CD04-CD66-C231FA893427}"/>
              </a:ext>
            </a:extLst>
          </p:cNvPr>
          <p:cNvSpPr/>
          <p:nvPr/>
        </p:nvSpPr>
        <p:spPr>
          <a:xfrm>
            <a:off x="-249535" y="5814008"/>
            <a:ext cx="12751358" cy="19634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Oval 11">
            <a:extLst>
              <a:ext uri="{FF2B5EF4-FFF2-40B4-BE49-F238E27FC236}">
                <a16:creationId xmlns:a16="http://schemas.microsoft.com/office/drawing/2014/main" id="{D92661CC-BB18-0A54-DCBB-F3405E248947}"/>
              </a:ext>
            </a:extLst>
          </p:cNvPr>
          <p:cNvSpPr/>
          <p:nvPr/>
        </p:nvSpPr>
        <p:spPr>
          <a:xfrm>
            <a:off x="-291402" y="-733529"/>
            <a:ext cx="12751358" cy="17080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6B83C8ED-043C-F516-9EF0-16CEE756F608}"/>
              </a:ext>
            </a:extLst>
          </p:cNvPr>
          <p:cNvSpPr txBox="1"/>
          <p:nvPr/>
        </p:nvSpPr>
        <p:spPr>
          <a:xfrm>
            <a:off x="3396051" y="-1017042"/>
            <a:ext cx="6481187" cy="369332"/>
          </a:xfrm>
          <a:prstGeom prst="rect">
            <a:avLst/>
          </a:prstGeom>
          <a:noFill/>
        </p:spPr>
        <p:txBody>
          <a:bodyPr wrap="square">
            <a:spAutoFit/>
          </a:bodyPr>
          <a:lstStyle/>
          <a:p>
            <a:r>
              <a:rPr lang="en-US" b="0" i="0" dirty="0">
                <a:solidFill>
                  <a:srgbClr val="212121"/>
                </a:solidFill>
                <a:effectLst/>
                <a:latin typeface="Times New Roman" panose="02020603050405020304" pitchFamily="18" charset="0"/>
                <a:cs typeface="Times New Roman" panose="02020603050405020304" pitchFamily="18" charset="0"/>
              </a:rPr>
              <a:t>Number of anomalies detected by Isolation Forest: 9980</a:t>
            </a:r>
            <a:endParaRPr lang="en-US" dirty="0">
              <a:solidFill>
                <a:srgbClr val="21212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B016FA14-0D2E-02B5-C0E1-EBC7FD6A0E0A}"/>
              </a:ext>
            </a:extLst>
          </p:cNvPr>
          <p:cNvSpPr txBox="1"/>
          <p:nvPr/>
        </p:nvSpPr>
        <p:spPr>
          <a:xfrm>
            <a:off x="3179381" y="-1102861"/>
            <a:ext cx="15901516" cy="369332"/>
          </a:xfrm>
          <a:prstGeom prst="rect">
            <a:avLst/>
          </a:prstGeom>
          <a:noFill/>
        </p:spPr>
        <p:txBody>
          <a:bodyPr wrap="square">
            <a:spAutoFit/>
          </a:bodyPr>
          <a:lstStyle/>
          <a:p>
            <a:r>
              <a:rPr lang="en-US" b="0" i="0" dirty="0">
                <a:solidFill>
                  <a:srgbClr val="212121"/>
                </a:solidFill>
                <a:effectLst/>
                <a:latin typeface="Times New Roman" panose="02020603050405020304" pitchFamily="18" charset="0"/>
                <a:cs typeface="Times New Roman" panose="02020603050405020304" pitchFamily="18" charset="0"/>
              </a:rPr>
              <a:t>Number of anomalies detected by Elliptic Envelope: 10000</a:t>
            </a:r>
          </a:p>
        </p:txBody>
      </p:sp>
      <p:sp>
        <p:nvSpPr>
          <p:cNvPr id="19" name="TextBox 18">
            <a:extLst>
              <a:ext uri="{FF2B5EF4-FFF2-40B4-BE49-F238E27FC236}">
                <a16:creationId xmlns:a16="http://schemas.microsoft.com/office/drawing/2014/main" id="{5CF09CF3-9B9F-29BF-39DB-1EDBD32833B2}"/>
              </a:ext>
            </a:extLst>
          </p:cNvPr>
          <p:cNvSpPr txBox="1"/>
          <p:nvPr/>
        </p:nvSpPr>
        <p:spPr>
          <a:xfrm>
            <a:off x="3298372" y="440362"/>
            <a:ext cx="15901516" cy="369332"/>
          </a:xfrm>
          <a:prstGeom prst="rect">
            <a:avLst/>
          </a:prstGeom>
          <a:noFill/>
        </p:spPr>
        <p:txBody>
          <a:bodyPr wrap="square">
            <a:spAutoFit/>
          </a:bodyPr>
          <a:lstStyle/>
          <a:p>
            <a:r>
              <a:rPr lang="en-US" b="0" i="0" dirty="0">
                <a:solidFill>
                  <a:srgbClr val="212121"/>
                </a:solidFill>
                <a:effectLst/>
                <a:latin typeface="Times New Roman" panose="02020603050405020304" pitchFamily="18" charset="0"/>
                <a:cs typeface="Times New Roman" panose="02020603050405020304" pitchFamily="18" charset="0"/>
              </a:rPr>
              <a:t>Number of anomalies detected by One-Class SVM: 10001</a:t>
            </a:r>
            <a:endParaRPr lang="en-IN" dirty="0"/>
          </a:p>
        </p:txBody>
      </p:sp>
    </p:spTree>
    <p:extLst>
      <p:ext uri="{BB962C8B-B14F-4D97-AF65-F5344CB8AC3E}">
        <p14:creationId xmlns:p14="http://schemas.microsoft.com/office/powerpoint/2010/main" val="37751421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4E2204-69CE-404E-3CD6-473B4FCF71B9}"/>
              </a:ext>
            </a:extLst>
          </p:cNvPr>
          <p:cNvSpPr txBox="1"/>
          <p:nvPr/>
        </p:nvSpPr>
        <p:spPr>
          <a:xfrm>
            <a:off x="1327355" y="1285676"/>
            <a:ext cx="8583561" cy="3139321"/>
          </a:xfrm>
          <a:prstGeom prst="rect">
            <a:avLst/>
          </a:prstGeom>
          <a:noFill/>
        </p:spPr>
        <p:txBody>
          <a:bodyPr wrap="square">
            <a:spAutoFit/>
          </a:bodyPr>
          <a:lstStyle/>
          <a:p>
            <a:pPr marL="285750" indent="-285750">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Autoencoders are a type of neural network used for unsupervised learning, primarily for dimensionality reduction and anomaly detection. They consist of an encoder that compresses input data into a lower-dimensional latent space and a decoder that reconstructs the original data from this compressed representation</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 The network is trained to minimize the difference between the input and the reconstructed output. In anomaly detection, autoencoders learn to reconstruct normal data patterns accurately, while anomalies, which deviate from these patterns, result in higher reconstruction errors, making them identifiable. This ability makes autoencoders valuable for tasks such as noise reduction, feature extraction, and detecting unusual patterns in data.</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3EA7C89-4ABD-5523-AB31-DBA41D4C4E34}"/>
              </a:ext>
            </a:extLst>
          </p:cNvPr>
          <p:cNvSpPr txBox="1"/>
          <p:nvPr/>
        </p:nvSpPr>
        <p:spPr>
          <a:xfrm>
            <a:off x="1327355" y="474095"/>
            <a:ext cx="6096000" cy="523220"/>
          </a:xfrm>
          <a:prstGeom prst="rect">
            <a:avLst/>
          </a:prstGeom>
          <a:noFill/>
        </p:spPr>
        <p:txBody>
          <a:bodyPr wrap="square">
            <a:spAutoFit/>
          </a:bodyPr>
          <a:lstStyle/>
          <a:p>
            <a:r>
              <a:rPr lang="en-US" sz="2800" b="1" i="0" dirty="0">
                <a:effectLst/>
                <a:latin typeface="Times New Roman" panose="02020603050405020304" pitchFamily="18" charset="0"/>
                <a:cs typeface="Times New Roman" panose="02020603050405020304" pitchFamily="18" charset="0"/>
              </a:rPr>
              <a:t>DL MODELS(AUTOENCODERS) </a:t>
            </a:r>
            <a:endParaRPr lang="en-IN" sz="2800" dirty="0"/>
          </a:p>
        </p:txBody>
      </p:sp>
    </p:spTree>
    <p:extLst>
      <p:ext uri="{BB962C8B-B14F-4D97-AF65-F5344CB8AC3E}">
        <p14:creationId xmlns:p14="http://schemas.microsoft.com/office/powerpoint/2010/main" val="2286907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709C0A-092E-0FBC-5BC1-120A2D6A650A}"/>
              </a:ext>
            </a:extLst>
          </p:cNvPr>
          <p:cNvPicPr>
            <a:picLocks noChangeAspect="1"/>
          </p:cNvPicPr>
          <p:nvPr/>
        </p:nvPicPr>
        <p:blipFill rotWithShape="1">
          <a:blip r:embed="rId2"/>
          <a:srcRect b="3443"/>
          <a:stretch/>
        </p:blipFill>
        <p:spPr>
          <a:xfrm>
            <a:off x="412955" y="987575"/>
            <a:ext cx="5476567" cy="5515897"/>
          </a:xfrm>
          <a:prstGeom prst="rect">
            <a:avLst/>
          </a:prstGeom>
        </p:spPr>
      </p:pic>
      <p:sp>
        <p:nvSpPr>
          <p:cNvPr id="3" name="TextBox 2">
            <a:extLst>
              <a:ext uri="{FF2B5EF4-FFF2-40B4-BE49-F238E27FC236}">
                <a16:creationId xmlns:a16="http://schemas.microsoft.com/office/drawing/2014/main" id="{81511502-6CC8-4571-B771-8B59DC8DF753}"/>
              </a:ext>
            </a:extLst>
          </p:cNvPr>
          <p:cNvSpPr txBox="1"/>
          <p:nvPr/>
        </p:nvSpPr>
        <p:spPr>
          <a:xfrm>
            <a:off x="5683045" y="987575"/>
            <a:ext cx="5968181" cy="4062651"/>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Interpretation:</a:t>
            </a:r>
          </a:p>
          <a:p>
            <a:r>
              <a:rPr lang="en-IN" dirty="0">
                <a:latin typeface="Times New Roman" panose="02020603050405020304" pitchFamily="18" charset="0"/>
                <a:cs typeface="Times New Roman" panose="02020603050405020304" pitchFamily="18" charset="0"/>
              </a:rPr>
              <a:t>The encoder compresses the input data into a lower- dimensional representation</a:t>
            </a:r>
          </a:p>
          <a:p>
            <a:endParaRPr lang="en-IN"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Initial dimensionality: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Initial dimensionality is represented by the input layer with the shape (None, 19).</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Final dimensionality: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Final dimensionality matches the initial input</a:t>
            </a:r>
          </a:p>
          <a:p>
            <a:r>
              <a:rPr lang="en-IN" dirty="0">
                <a:latin typeface="Times New Roman" panose="02020603050405020304" pitchFamily="18" charset="0"/>
                <a:cs typeface="Times New Roman" panose="02020603050405020304" pitchFamily="18" charset="0"/>
              </a:rPr>
              <a:t>size(None, 19)</a:t>
            </a:r>
          </a:p>
          <a:p>
            <a:r>
              <a:rPr lang="en-IN" dirty="0">
                <a:latin typeface="Times New Roman" panose="02020603050405020304" pitchFamily="18" charset="0"/>
                <a:cs typeface="Times New Roman" panose="02020603050405020304" pitchFamily="18" charset="0"/>
              </a:rPr>
              <a:t>Reduced dimensionality is (None,8)</a:t>
            </a:r>
          </a:p>
        </p:txBody>
      </p:sp>
      <p:sp>
        <p:nvSpPr>
          <p:cNvPr id="6" name="TextBox 5">
            <a:extLst>
              <a:ext uri="{FF2B5EF4-FFF2-40B4-BE49-F238E27FC236}">
                <a16:creationId xmlns:a16="http://schemas.microsoft.com/office/drawing/2014/main" id="{5DCB9EC2-48BA-94A4-B89F-5D86516D9954}"/>
              </a:ext>
            </a:extLst>
          </p:cNvPr>
          <p:cNvSpPr txBox="1"/>
          <p:nvPr/>
        </p:nvSpPr>
        <p:spPr>
          <a:xfrm>
            <a:off x="412955" y="146129"/>
            <a:ext cx="8121445" cy="553998"/>
          </a:xfrm>
          <a:prstGeom prst="rect">
            <a:avLst/>
          </a:prstGeom>
          <a:noFill/>
        </p:spPr>
        <p:txBody>
          <a:bodyPr wrap="square">
            <a:spAutoFit/>
          </a:bodyPr>
          <a:lstStyle/>
          <a:p>
            <a:r>
              <a:rPr lang="en-US" sz="3000" b="1" dirty="0">
                <a:latin typeface="Times New Roman" panose="02020603050405020304" pitchFamily="18" charset="0"/>
                <a:cs typeface="Times New Roman" panose="02020603050405020304" pitchFamily="18" charset="0"/>
              </a:rPr>
              <a:t>T</a:t>
            </a:r>
            <a:r>
              <a:rPr lang="en-US" sz="3000" b="1" i="0" dirty="0">
                <a:effectLst/>
                <a:latin typeface="Times New Roman" panose="02020603050405020304" pitchFamily="18" charset="0"/>
                <a:cs typeface="Times New Roman" panose="02020603050405020304" pitchFamily="18" charset="0"/>
              </a:rPr>
              <a:t>he architecture of an autoencoder model</a:t>
            </a:r>
            <a:endParaRPr lang="en-I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547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A99826F-2B34-BA26-CE28-2949ECE7D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1935" y="1072482"/>
            <a:ext cx="7865806" cy="4713036"/>
          </a:xfrm>
          <a:prstGeom prst="rect">
            <a:avLst/>
          </a:prstGeom>
        </p:spPr>
      </p:pic>
      <p:sp>
        <p:nvSpPr>
          <p:cNvPr id="9" name="TextBox 8">
            <a:extLst>
              <a:ext uri="{FF2B5EF4-FFF2-40B4-BE49-F238E27FC236}">
                <a16:creationId xmlns:a16="http://schemas.microsoft.com/office/drawing/2014/main" id="{DF8E3255-4ADF-848E-5C18-C6AF09335058}"/>
              </a:ext>
            </a:extLst>
          </p:cNvPr>
          <p:cNvSpPr txBox="1"/>
          <p:nvPr/>
        </p:nvSpPr>
        <p:spPr>
          <a:xfrm>
            <a:off x="592394" y="1595702"/>
            <a:ext cx="4569541" cy="3170099"/>
          </a:xfrm>
          <a:prstGeom prst="rect">
            <a:avLst/>
          </a:prstGeom>
          <a:noFill/>
        </p:spPr>
        <p:txBody>
          <a:bodyPr wrap="square">
            <a:spAutoFit/>
          </a:bodyPr>
          <a:lstStyle/>
          <a:p>
            <a:r>
              <a:rPr lang="en-US" sz="2000" b="1" i="0" dirty="0">
                <a:effectLst/>
                <a:latin typeface="Times New Roman" panose="02020603050405020304" pitchFamily="18" charset="0"/>
                <a:cs typeface="Times New Roman" panose="02020603050405020304" pitchFamily="18" charset="0"/>
              </a:rPr>
              <a:t>Interpretation :</a:t>
            </a:r>
          </a:p>
          <a:p>
            <a:r>
              <a:rPr lang="en-US" b="0" i="0" dirty="0">
                <a:effectLst/>
                <a:latin typeface="Roboto" panose="02000000000000000000" pitchFamily="2" charset="0"/>
              </a:rPr>
              <a:t>The blue distribution represents clean data points Most of these have lower reconstruction loss(around -1 to 0 on the normalized scale) The orange data points indicates the fraud data points having higher reconstruction loss(around 2 to 3 on the normalized scale) Hence, if a data point has higher reconstruction loss than the clean distribution it might be considered as anomaly</a:t>
            </a:r>
            <a:endParaRPr lang="en-IN" dirty="0"/>
          </a:p>
        </p:txBody>
      </p:sp>
      <p:sp>
        <p:nvSpPr>
          <p:cNvPr id="11" name="TextBox 10">
            <a:extLst>
              <a:ext uri="{FF2B5EF4-FFF2-40B4-BE49-F238E27FC236}">
                <a16:creationId xmlns:a16="http://schemas.microsoft.com/office/drawing/2014/main" id="{50A09B27-2713-40CC-7C1D-924C6848CB87}"/>
              </a:ext>
            </a:extLst>
          </p:cNvPr>
          <p:cNvSpPr txBox="1"/>
          <p:nvPr/>
        </p:nvSpPr>
        <p:spPr>
          <a:xfrm>
            <a:off x="592394" y="418015"/>
            <a:ext cx="6513870" cy="523220"/>
          </a:xfrm>
          <a:prstGeom prst="rect">
            <a:avLst/>
          </a:prstGeom>
          <a:noFill/>
        </p:spPr>
        <p:txBody>
          <a:bodyPr wrap="square">
            <a:spAutoFit/>
          </a:bodyPr>
          <a:lstStyle/>
          <a:p>
            <a:r>
              <a:rPr lang="en-IN" sz="2800" b="1" i="0" dirty="0">
                <a:effectLst/>
                <a:latin typeface="Times New Roman" panose="02020603050405020304" pitchFamily="18" charset="0"/>
                <a:cs typeface="Times New Roman" panose="02020603050405020304" pitchFamily="18" charset="0"/>
              </a:rPr>
              <a:t>Distribution of Reconstruction Loss:</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8368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5D1AA7-35A4-C21C-B5D6-B6CD05DE6C2B}"/>
              </a:ext>
            </a:extLst>
          </p:cNvPr>
          <p:cNvPicPr>
            <a:picLocks noChangeAspect="1"/>
          </p:cNvPicPr>
          <p:nvPr/>
        </p:nvPicPr>
        <p:blipFill>
          <a:blip r:embed="rId2"/>
          <a:stretch>
            <a:fillRect/>
          </a:stretch>
        </p:blipFill>
        <p:spPr>
          <a:xfrm>
            <a:off x="1627542" y="404664"/>
            <a:ext cx="8936917" cy="5832648"/>
          </a:xfrm>
          <a:prstGeom prst="rect">
            <a:avLst/>
          </a:prstGeom>
        </p:spPr>
      </p:pic>
      <p:sp>
        <p:nvSpPr>
          <p:cNvPr id="4" name="TextBox 3">
            <a:extLst>
              <a:ext uri="{FF2B5EF4-FFF2-40B4-BE49-F238E27FC236}">
                <a16:creationId xmlns:a16="http://schemas.microsoft.com/office/drawing/2014/main" id="{A017381C-3188-419A-FD41-CB487F8B460E}"/>
              </a:ext>
            </a:extLst>
          </p:cNvPr>
          <p:cNvSpPr txBox="1"/>
          <p:nvPr/>
        </p:nvSpPr>
        <p:spPr>
          <a:xfrm>
            <a:off x="3801576" y="631776"/>
            <a:ext cx="5328592" cy="707886"/>
          </a:xfrm>
          <a:prstGeom prst="rect">
            <a:avLst/>
          </a:prstGeom>
          <a:noFill/>
        </p:spPr>
        <p:txBody>
          <a:bodyPr wrap="square">
            <a:spAutoFit/>
          </a:bodyPr>
          <a:lstStyle/>
          <a:p>
            <a:r>
              <a:rPr lang="en-IN" sz="4000" b="1" kern="100" dirty="0">
                <a:latin typeface="Times New Roman" panose="02020603050405020304" pitchFamily="18" charset="0"/>
                <a:ea typeface="Calibri" panose="020F0502020204030204" pitchFamily="34" charset="0"/>
                <a:cs typeface="Gautami" panose="020B0502040204020203" pitchFamily="34" charset="0"/>
              </a:rPr>
              <a:t> Anomaly Detection</a:t>
            </a:r>
            <a:endParaRPr lang="en-IN" sz="4000" dirty="0"/>
          </a:p>
        </p:txBody>
      </p:sp>
      <p:sp>
        <p:nvSpPr>
          <p:cNvPr id="5" name="TextBox 4">
            <a:extLst>
              <a:ext uri="{FF2B5EF4-FFF2-40B4-BE49-F238E27FC236}">
                <a16:creationId xmlns:a16="http://schemas.microsoft.com/office/drawing/2014/main" id="{CB04BF18-BF38-532F-35E7-8FEC8EA6BDB2}"/>
              </a:ext>
            </a:extLst>
          </p:cNvPr>
          <p:cNvSpPr txBox="1"/>
          <p:nvPr/>
        </p:nvSpPr>
        <p:spPr>
          <a:xfrm>
            <a:off x="2761453" y="1759279"/>
            <a:ext cx="6096000" cy="5601533"/>
          </a:xfrm>
          <a:prstGeom prst="rect">
            <a:avLst/>
          </a:prstGeom>
          <a:noFill/>
        </p:spPr>
        <p:txBody>
          <a:bodyPr wrap="square">
            <a:spAutoFit/>
          </a:bodyPr>
          <a:lstStyle/>
          <a:p>
            <a:r>
              <a:rPr lang="en-IN" sz="2000" b="1" i="0" dirty="0">
                <a:effectLst/>
                <a:latin typeface="Times New Roman" panose="02020603050405020304" pitchFamily="18" charset="0"/>
                <a:cs typeface="Times New Roman" panose="02020603050405020304" pitchFamily="18" charset="0"/>
              </a:rPr>
              <a:t>Objective :</a:t>
            </a:r>
          </a:p>
          <a:p>
            <a:endParaRPr lang="en-IN" sz="2000" b="1" i="0" dirty="0">
              <a:effectLst/>
              <a:latin typeface="Times New Roman" panose="02020603050405020304" pitchFamily="18" charset="0"/>
              <a:cs typeface="Times New Roman" panose="02020603050405020304" pitchFamily="18" charset="0"/>
            </a:endParaRPr>
          </a:p>
          <a:p>
            <a:pPr marL="285750" indent="-285750" algn="l" rtl="0" fontAlgn="ctr">
              <a:spcBef>
                <a:spcPts val="0"/>
              </a:spcBef>
              <a:spcAft>
                <a:spcPts val="0"/>
              </a:spcAft>
              <a:buFont typeface="Arial" panose="020B0604020202020204" pitchFamily="34" charset="0"/>
              <a:buChar char="•"/>
            </a:pPr>
            <a:r>
              <a:rPr lang="en-IN" sz="1800" b="0" i="0" dirty="0">
                <a:solidFill>
                  <a:srgbClr val="222222"/>
                </a:solidFill>
                <a:effectLst/>
                <a:latin typeface="Times New Roman" panose="02020603050405020304" pitchFamily="18" charset="0"/>
                <a:cs typeface="Times New Roman" panose="02020603050405020304" pitchFamily="18" charset="0"/>
              </a:rPr>
              <a:t>Problem Statement</a:t>
            </a:r>
          </a:p>
          <a:p>
            <a:pPr marL="285750" indent="-285750" algn="l" rtl="0" fontAlgn="ctr">
              <a:spcBef>
                <a:spcPts val="0"/>
              </a:spcBef>
              <a:spcAft>
                <a:spcPts val="0"/>
              </a:spcAft>
              <a:buFont typeface="Arial" panose="020B0604020202020204" pitchFamily="34" charset="0"/>
              <a:buChar char="•"/>
            </a:pPr>
            <a:endParaRPr lang="en-IN" sz="1800" b="0" i="0" dirty="0">
              <a:solidFill>
                <a:srgbClr val="222222"/>
              </a:solidFill>
              <a:effectLst/>
              <a:latin typeface="Times New Roman" panose="02020603050405020304" pitchFamily="18" charset="0"/>
              <a:cs typeface="Times New Roman" panose="02020603050405020304" pitchFamily="18" charset="0"/>
            </a:endParaRPr>
          </a:p>
          <a:p>
            <a:pPr marL="285750" indent="-285750" algn="l" rtl="0" fontAlgn="ctr">
              <a:spcBef>
                <a:spcPts val="0"/>
              </a:spcBef>
              <a:spcAft>
                <a:spcPts val="0"/>
              </a:spcAft>
              <a:buFont typeface="Arial" panose="020B0604020202020204" pitchFamily="34" charset="0"/>
              <a:buChar char="•"/>
            </a:pPr>
            <a:r>
              <a:rPr lang="en-IN" sz="1800" b="0" i="0" dirty="0">
                <a:solidFill>
                  <a:srgbClr val="222222"/>
                </a:solidFill>
                <a:effectLst/>
                <a:latin typeface="Times New Roman" panose="02020603050405020304" pitchFamily="18" charset="0"/>
                <a:cs typeface="Times New Roman" panose="02020603050405020304" pitchFamily="18" charset="0"/>
              </a:rPr>
              <a:t>Dataset Details</a:t>
            </a:r>
          </a:p>
          <a:p>
            <a:pPr marL="285750" indent="-285750" algn="l" rtl="0" fontAlgn="ctr">
              <a:spcBef>
                <a:spcPts val="0"/>
              </a:spcBef>
              <a:spcAft>
                <a:spcPts val="0"/>
              </a:spcAft>
              <a:buFont typeface="Arial" panose="020B0604020202020204" pitchFamily="34" charset="0"/>
              <a:buChar char="•"/>
            </a:pPr>
            <a:endParaRPr lang="en-IN" sz="1800" b="0" i="0" dirty="0">
              <a:solidFill>
                <a:srgbClr val="222222"/>
              </a:solidFill>
              <a:effectLst/>
              <a:latin typeface="Times New Roman" panose="02020603050405020304" pitchFamily="18" charset="0"/>
              <a:cs typeface="Times New Roman" panose="02020603050405020304" pitchFamily="18" charset="0"/>
            </a:endParaRPr>
          </a:p>
          <a:p>
            <a:pPr marL="285750" indent="-285750" algn="l" rtl="0" fontAlgn="ctr">
              <a:spcBef>
                <a:spcPts val="0"/>
              </a:spcBef>
              <a:spcAft>
                <a:spcPts val="0"/>
              </a:spcAft>
              <a:buFont typeface="Arial" panose="020B0604020202020204" pitchFamily="34" charset="0"/>
              <a:buChar char="•"/>
            </a:pPr>
            <a:r>
              <a:rPr lang="en-IN" sz="1800" b="0" i="0" dirty="0">
                <a:solidFill>
                  <a:srgbClr val="222222"/>
                </a:solidFill>
                <a:effectLst/>
                <a:latin typeface="Times New Roman" panose="02020603050405020304" pitchFamily="18" charset="0"/>
                <a:cs typeface="Times New Roman" panose="02020603050405020304" pitchFamily="18" charset="0"/>
              </a:rPr>
              <a:t>Pre-processing steps</a:t>
            </a:r>
          </a:p>
          <a:p>
            <a:pPr marL="285750" indent="-285750" algn="l" rtl="0" fontAlgn="ctr">
              <a:spcBef>
                <a:spcPts val="0"/>
              </a:spcBef>
              <a:spcAft>
                <a:spcPts val="0"/>
              </a:spcAft>
              <a:buFont typeface="Arial" panose="020B0604020202020204" pitchFamily="34" charset="0"/>
              <a:buChar char="•"/>
            </a:pPr>
            <a:endParaRPr lang="en-IN" sz="1800" b="0" i="0" dirty="0">
              <a:solidFill>
                <a:srgbClr val="222222"/>
              </a:solidFill>
              <a:effectLst/>
              <a:latin typeface="Times New Roman" panose="02020603050405020304" pitchFamily="18" charset="0"/>
              <a:cs typeface="Times New Roman" panose="02020603050405020304" pitchFamily="18" charset="0"/>
            </a:endParaRPr>
          </a:p>
          <a:p>
            <a:pPr marL="285750" indent="-285750" algn="l" rtl="0" fontAlgn="ctr">
              <a:spcBef>
                <a:spcPts val="0"/>
              </a:spcBef>
              <a:spcAft>
                <a:spcPts val="0"/>
              </a:spcAft>
              <a:buFont typeface="Arial" panose="020B0604020202020204" pitchFamily="34" charset="0"/>
              <a:buChar char="•"/>
            </a:pPr>
            <a:r>
              <a:rPr lang="en-IN" sz="1800" b="0" i="0" dirty="0">
                <a:solidFill>
                  <a:srgbClr val="222222"/>
                </a:solidFill>
                <a:effectLst/>
                <a:latin typeface="Times New Roman" panose="02020603050405020304" pitchFamily="18" charset="0"/>
                <a:cs typeface="Times New Roman" panose="02020603050405020304" pitchFamily="18" charset="0"/>
              </a:rPr>
              <a:t>Clustering results</a:t>
            </a:r>
          </a:p>
          <a:p>
            <a:pPr marL="285750" indent="-285750" algn="l" rtl="0" fontAlgn="ctr">
              <a:spcBef>
                <a:spcPts val="0"/>
              </a:spcBef>
              <a:spcAft>
                <a:spcPts val="0"/>
              </a:spcAft>
              <a:buFont typeface="Arial" panose="020B0604020202020204" pitchFamily="34" charset="0"/>
              <a:buChar char="•"/>
            </a:pPr>
            <a:endParaRPr lang="en-IN" sz="1800" b="0" i="0" dirty="0">
              <a:solidFill>
                <a:srgbClr val="222222"/>
              </a:solidFill>
              <a:effectLst/>
              <a:latin typeface="Times New Roman" panose="02020603050405020304" pitchFamily="18" charset="0"/>
              <a:cs typeface="Times New Roman" panose="02020603050405020304" pitchFamily="18" charset="0"/>
            </a:endParaRPr>
          </a:p>
          <a:p>
            <a:pPr marL="285750" indent="-285750" algn="l" rtl="0" fontAlgn="ctr">
              <a:spcBef>
                <a:spcPts val="0"/>
              </a:spcBef>
              <a:spcAft>
                <a:spcPts val="0"/>
              </a:spcAft>
              <a:buFont typeface="Arial" panose="020B0604020202020204" pitchFamily="34" charset="0"/>
              <a:buChar char="•"/>
            </a:pPr>
            <a:r>
              <a:rPr lang="en-IN" sz="1800" b="0" i="0" dirty="0">
                <a:solidFill>
                  <a:srgbClr val="222222"/>
                </a:solidFill>
                <a:effectLst/>
                <a:latin typeface="Times New Roman" panose="02020603050405020304" pitchFamily="18" charset="0"/>
                <a:cs typeface="Times New Roman" panose="02020603050405020304" pitchFamily="18" charset="0"/>
              </a:rPr>
              <a:t>ML Algorithm results</a:t>
            </a:r>
          </a:p>
          <a:p>
            <a:pPr algn="l" rtl="0" fontAlgn="ctr">
              <a:spcBef>
                <a:spcPts val="0"/>
              </a:spcBef>
              <a:spcAft>
                <a:spcPts val="0"/>
              </a:spcAft>
            </a:pPr>
            <a:endParaRPr lang="en-IN" sz="1800" b="0" i="0" dirty="0">
              <a:solidFill>
                <a:srgbClr val="222222"/>
              </a:solidFill>
              <a:effectLst/>
              <a:latin typeface="Times New Roman" panose="02020603050405020304" pitchFamily="18" charset="0"/>
              <a:cs typeface="Times New Roman" panose="02020603050405020304" pitchFamily="18" charset="0"/>
            </a:endParaRPr>
          </a:p>
          <a:p>
            <a:pPr marL="285750" indent="-285750" algn="l" rtl="0" fontAlgn="ctr">
              <a:spcBef>
                <a:spcPts val="0"/>
              </a:spcBef>
              <a:spcAft>
                <a:spcPts val="0"/>
              </a:spcAft>
              <a:buFont typeface="Arial" panose="020B0604020202020204" pitchFamily="34" charset="0"/>
              <a:buChar char="•"/>
            </a:pPr>
            <a:r>
              <a:rPr lang="en-IN" sz="1800" b="0" i="0" dirty="0">
                <a:solidFill>
                  <a:srgbClr val="222222"/>
                </a:solidFill>
                <a:effectLst/>
                <a:latin typeface="Times New Roman" panose="02020603050405020304" pitchFamily="18" charset="0"/>
                <a:cs typeface="Times New Roman" panose="02020603050405020304" pitchFamily="18" charset="0"/>
              </a:rPr>
              <a:t>DL results</a:t>
            </a:r>
          </a:p>
          <a:p>
            <a:endParaRPr lang="en-IN" sz="2000" b="1" i="0" dirty="0">
              <a:effectLst/>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00632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E0F511-8BE9-D954-D777-1DEDC3246C04}"/>
              </a:ext>
            </a:extLst>
          </p:cNvPr>
          <p:cNvSpPr txBox="1"/>
          <p:nvPr/>
        </p:nvSpPr>
        <p:spPr>
          <a:xfrm>
            <a:off x="3088105" y="2551837"/>
            <a:ext cx="6015790" cy="1754326"/>
          </a:xfrm>
          <a:prstGeom prst="rect">
            <a:avLst/>
          </a:prstGeom>
          <a:noFill/>
        </p:spPr>
        <p:txBody>
          <a:bodyPr wrap="square" rtlCol="0">
            <a:spAutoFit/>
          </a:bodyPr>
          <a:lstStyle/>
          <a:p>
            <a:r>
              <a:rPr lang="en-US" sz="9000" b="1" dirty="0">
                <a:latin typeface="Times New Roman" panose="02020603050405020304" pitchFamily="18" charset="0"/>
                <a:cs typeface="Times New Roman" panose="02020603050405020304" pitchFamily="18" charset="0"/>
              </a:rPr>
              <a:t>Thank you</a:t>
            </a:r>
          </a:p>
          <a:p>
            <a:endParaRPr lang="en-IN" dirty="0"/>
          </a:p>
        </p:txBody>
      </p:sp>
    </p:spTree>
    <p:extLst>
      <p:ext uri="{BB962C8B-B14F-4D97-AF65-F5344CB8AC3E}">
        <p14:creationId xmlns:p14="http://schemas.microsoft.com/office/powerpoint/2010/main" val="3326123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47915F-8D8A-66AB-851E-82FB43491B05}"/>
              </a:ext>
            </a:extLst>
          </p:cNvPr>
          <p:cNvSpPr txBox="1"/>
          <p:nvPr/>
        </p:nvSpPr>
        <p:spPr>
          <a:xfrm>
            <a:off x="1739516" y="548681"/>
            <a:ext cx="8712968" cy="7468135"/>
          </a:xfrm>
          <a:prstGeom prst="rect">
            <a:avLst/>
          </a:prstGeom>
          <a:noFill/>
        </p:spPr>
        <p:txBody>
          <a:bodyPr wrap="square">
            <a:spAutoFit/>
          </a:bodyPr>
          <a:lstStyle/>
          <a:p>
            <a:pPr algn="ctr">
              <a:lnSpc>
                <a:spcPct val="107000"/>
              </a:lnSpc>
              <a:spcAft>
                <a:spcPts val="800"/>
              </a:spcAft>
            </a:pPr>
            <a:r>
              <a:rPr lang="en-IN" sz="4000" b="1" kern="100" dirty="0">
                <a:latin typeface="Times New Roman" panose="02020603050405020304" pitchFamily="18" charset="0"/>
                <a:ea typeface="Calibri" panose="020F0502020204030204" pitchFamily="34" charset="0"/>
                <a:cs typeface="Gautami" panose="020B0502040204020203" pitchFamily="34" charset="0"/>
              </a:rPr>
              <a:t> Healthcare Providers in US</a:t>
            </a:r>
            <a:endParaRPr lang="en-IN" kern="100" dirty="0">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2800" b="1" kern="100" dirty="0">
                <a:latin typeface="Times New Roman" panose="02020603050405020304" pitchFamily="18" charset="0"/>
                <a:ea typeface="Calibri" panose="020F0502020204030204" pitchFamily="34" charset="0"/>
                <a:cs typeface="Gautami" panose="020B0502040204020203" pitchFamily="34" charset="0"/>
              </a:rPr>
              <a:t>Problem Statement </a:t>
            </a:r>
            <a:endParaRPr lang="en-IN" sz="2800" kern="100" dirty="0">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kern="100" dirty="0">
                <a:latin typeface="Times New Roman" panose="02020603050405020304" pitchFamily="18" charset="0"/>
                <a:ea typeface="Calibri" panose="020F0502020204030204" pitchFamily="34" charset="0"/>
                <a:cs typeface="Gautami" panose="020B0502040204020203" pitchFamily="34" charset="0"/>
              </a:rPr>
              <a:t>The dataset link : </a:t>
            </a:r>
            <a:r>
              <a:rPr lang="en-IN" u="sng" kern="100" dirty="0">
                <a:solidFill>
                  <a:srgbClr val="0000FF"/>
                </a:solidFill>
                <a:latin typeface="Times New Roman" panose="02020603050405020304" pitchFamily="18" charset="0"/>
                <a:ea typeface="Calibri" panose="020F0502020204030204" pitchFamily="34" charset="0"/>
                <a:cs typeface="Gautami" panose="020B0502040204020203" pitchFamily="34" charset="0"/>
                <a:hlinkClick r:id="rId3"/>
              </a:rPr>
              <a:t>Healthcare Providers.xlsx</a:t>
            </a:r>
            <a:endParaRPr lang="en-IN" kern="100" dirty="0">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kern="100" dirty="0">
                <a:latin typeface="Times New Roman" panose="02020603050405020304" pitchFamily="18" charset="0"/>
                <a:ea typeface="Calibri" panose="020F0502020204030204" pitchFamily="34" charset="0"/>
                <a:cs typeface="Gautami" panose="020B0502040204020203" pitchFamily="34" charset="0"/>
              </a:rPr>
              <a:t>The problem statement of the dataset that which I have selected for the project is to </a:t>
            </a:r>
            <a:r>
              <a:rPr lang="en-IN" kern="100" dirty="0">
                <a:solidFill>
                  <a:srgbClr val="0D0D0D"/>
                </a:solidFill>
                <a:highlight>
                  <a:srgbClr val="FFFFFF"/>
                </a:highlight>
                <a:latin typeface="Times New Roman" panose="02020603050405020304" pitchFamily="18" charset="0"/>
                <a:ea typeface="Calibri" panose="020F0502020204030204" pitchFamily="34" charset="0"/>
                <a:cs typeface="Gautami" panose="020B0502040204020203" pitchFamily="34" charset="0"/>
              </a:rPr>
              <a:t>analyse and improve the quality of healthcare services provided by various healthcare providers in US. This involves identifying any anomalies in the dataset that might indicate issues such as errors in data entry, unusual patterns in healthcare provision, or other irregularities that could affect the quality of service in US Government.</a:t>
            </a:r>
          </a:p>
          <a:p>
            <a:pPr>
              <a:lnSpc>
                <a:spcPct val="107000"/>
              </a:lnSpc>
              <a:spcAft>
                <a:spcPts val="800"/>
              </a:spcAft>
            </a:pPr>
            <a:r>
              <a:rPr lang="en-US" b="1" dirty="0">
                <a:latin typeface="Times New Roman" panose="02020603050405020304" pitchFamily="18" charset="0"/>
                <a:cs typeface="Times New Roman" panose="02020603050405020304" pitchFamily="18" charset="0"/>
              </a:rPr>
              <a:t>Objective</a:t>
            </a:r>
          </a:p>
          <a:p>
            <a:pPr>
              <a:lnSpc>
                <a:spcPct val="107000"/>
              </a:lnSpc>
              <a:spcAft>
                <a:spcPts val="800"/>
              </a:spcAft>
            </a:pPr>
            <a:r>
              <a:rPr lang="en-US" dirty="0">
                <a:latin typeface="Times New Roman" panose="02020603050405020304" pitchFamily="18" charset="0"/>
                <a:cs typeface="Times New Roman" panose="02020603050405020304" pitchFamily="18" charset="0"/>
              </a:rPr>
              <a:t> The objective of this project is to identify anomalies or outliers in a healthcare dataset using unsupervised machine learning techniques. Anomalies in this context could indicate unusual patterns or fraudulent activities related to healthcare services and payments.</a:t>
            </a:r>
          </a:p>
          <a:p>
            <a:pPr>
              <a:lnSpc>
                <a:spcPct val="107000"/>
              </a:lnSpc>
              <a:spcAft>
                <a:spcPts val="800"/>
              </a:spcAft>
            </a:pPr>
            <a:endParaRPr lang="en-IN" b="1" kern="100" dirty="0">
              <a:solidFill>
                <a:srgbClr val="212121"/>
              </a:solidFill>
              <a:highlight>
                <a:srgbClr val="FFFFFF"/>
              </a:highlight>
              <a:latin typeface="Times New Roman" panose="02020603050405020304" pitchFamily="18" charset="0"/>
              <a:ea typeface="Calibri" panose="020F0502020204030204" pitchFamily="34" charset="0"/>
              <a:cs typeface="Gautami" panose="020B0502040204020203" pitchFamily="34" charset="0"/>
            </a:endParaRPr>
          </a:p>
          <a:p>
            <a:pPr>
              <a:lnSpc>
                <a:spcPct val="107000"/>
              </a:lnSpc>
              <a:spcAft>
                <a:spcPts val="800"/>
              </a:spcAft>
            </a:pPr>
            <a:endParaRPr lang="en-IN" kern="100" dirty="0">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endParaRPr lang="en-IN" kern="100" dirty="0">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endParaRPr lang="en-IN" kern="100" dirty="0">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endParaRPr lang="en-IN" kern="100" dirty="0">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endParaRPr lang="en-IN" kern="100" dirty="0">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endParaRPr lang="en-IN" kern="100" dirty="0">
              <a:latin typeface="Calibri" panose="020F0502020204030204" pitchFamily="34" charset="0"/>
              <a:ea typeface="Calibri" panose="020F0502020204030204" pitchFamily="34" charset="0"/>
              <a:cs typeface="Gautami"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ACC38D-175E-C84E-8198-9ACB5B5F0EA2}"/>
              </a:ext>
            </a:extLst>
          </p:cNvPr>
          <p:cNvSpPr txBox="1"/>
          <p:nvPr/>
        </p:nvSpPr>
        <p:spPr>
          <a:xfrm>
            <a:off x="773060" y="265471"/>
            <a:ext cx="4572000" cy="2062103"/>
          </a:xfrm>
          <a:prstGeom prst="rect">
            <a:avLst/>
          </a:prstGeom>
          <a:noFill/>
        </p:spPr>
        <p:txBody>
          <a:bodyPr wrap="square">
            <a:spAutoFit/>
          </a:bodyPr>
          <a:lstStyle/>
          <a:p>
            <a:r>
              <a:rPr lang="en-US" sz="2800" b="1" kern="100" dirty="0">
                <a:latin typeface="Times New Roman" panose="02020603050405020304" pitchFamily="18" charset="0"/>
                <a:ea typeface="Calibri" panose="020F0502020204030204" pitchFamily="34" charset="0"/>
                <a:cs typeface="Gautami" panose="020B0502040204020203" pitchFamily="34" charset="0"/>
              </a:rPr>
              <a:t>D</a:t>
            </a:r>
            <a:r>
              <a:rPr lang="en-IN" sz="2800" b="1" kern="100" dirty="0">
                <a:latin typeface="Times New Roman" panose="02020603050405020304" pitchFamily="18" charset="0"/>
                <a:ea typeface="Calibri" panose="020F0502020204030204" pitchFamily="34" charset="0"/>
                <a:cs typeface="Gautami" panose="020B0502040204020203" pitchFamily="34" charset="0"/>
              </a:rPr>
              <a:t>ataset Details</a:t>
            </a:r>
          </a:p>
          <a:p>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 Total Entries: 100,000 </a:t>
            </a:r>
          </a:p>
          <a:p>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 Total Columns: 26</a:t>
            </a:r>
          </a:p>
          <a:p>
            <a:endParaRPr lang="en-IN" sz="2800" dirty="0"/>
          </a:p>
        </p:txBody>
      </p:sp>
      <p:sp>
        <p:nvSpPr>
          <p:cNvPr id="8" name="TextBox 7">
            <a:extLst>
              <a:ext uri="{FF2B5EF4-FFF2-40B4-BE49-F238E27FC236}">
                <a16:creationId xmlns:a16="http://schemas.microsoft.com/office/drawing/2014/main" id="{A41BD9FD-BA75-7ECA-C0CE-2E49FAA4FE95}"/>
              </a:ext>
            </a:extLst>
          </p:cNvPr>
          <p:cNvSpPr txBox="1"/>
          <p:nvPr/>
        </p:nvSpPr>
        <p:spPr>
          <a:xfrm>
            <a:off x="773060" y="2017722"/>
            <a:ext cx="9166124" cy="4308872"/>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Categorical Columns</a:t>
            </a:r>
          </a:p>
          <a:p>
            <a:endParaRPr lang="en-IN" sz="2000" b="1" dirty="0">
              <a:latin typeface="Times New Roman" panose="02020603050405020304" pitchFamily="18" charset="0"/>
              <a:cs typeface="Times New Roman" panose="02020603050405020304" pitchFamily="18" charset="0"/>
            </a:endParaRPr>
          </a:p>
          <a:p>
            <a:pPr marL="285750" indent="-285750">
              <a:buSzPct val="1400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Credentials of the Provider: Professional credentials</a:t>
            </a:r>
          </a:p>
          <a:p>
            <a:pPr marL="285750" indent="-285750">
              <a:buSzPct val="1400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SzPct val="1400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Gender of the Provider : Gender (Female, Male)</a:t>
            </a:r>
          </a:p>
          <a:p>
            <a:pPr marL="285750" indent="-285750">
              <a:buSzPct val="1400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SzPct val="1400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Entity Type of the Provider: Type of entity</a:t>
            </a:r>
          </a:p>
          <a:p>
            <a:pPr marL="285750" indent="-285750">
              <a:buSzPct val="1400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SzPct val="1400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City of the Provider : City</a:t>
            </a:r>
          </a:p>
          <a:p>
            <a:pPr marL="285750" indent="-285750">
              <a:buSzPct val="1400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SzPct val="1400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State Code of the Provider : State code</a:t>
            </a:r>
          </a:p>
          <a:p>
            <a:pPr marL="285750" indent="-285750">
              <a:buSzPct val="1400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SzPct val="1400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Country Code of the Provider: Country code</a:t>
            </a:r>
          </a:p>
          <a:p>
            <a:pPr marL="285750" indent="-285750">
              <a:buSzPct val="1400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SzPct val="1400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Provider Type: Type of provider (e.g., physician, hospital)</a:t>
            </a:r>
          </a:p>
        </p:txBody>
      </p:sp>
    </p:spTree>
    <p:extLst>
      <p:ext uri="{BB962C8B-B14F-4D97-AF65-F5344CB8AC3E}">
        <p14:creationId xmlns:p14="http://schemas.microsoft.com/office/powerpoint/2010/main" val="268585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B8BF79-587E-CD20-6A3F-F2DA484EBC87}"/>
              </a:ext>
            </a:extLst>
          </p:cNvPr>
          <p:cNvSpPr txBox="1"/>
          <p:nvPr/>
        </p:nvSpPr>
        <p:spPr>
          <a:xfrm>
            <a:off x="1140539" y="70974"/>
            <a:ext cx="8908027" cy="3447098"/>
          </a:xfrm>
          <a:prstGeom prst="rect">
            <a:avLst/>
          </a:prstGeom>
          <a:noFill/>
        </p:spPr>
        <p:txBody>
          <a:bodyPr wrap="square">
            <a:spAutoFit/>
          </a:bodyPr>
          <a:lstStyle/>
          <a:p>
            <a:r>
              <a:rPr lang="en-US" sz="2000" b="1" i="0" dirty="0">
                <a:effectLst/>
                <a:latin typeface="Times New Roman" panose="02020603050405020304" pitchFamily="18" charset="0"/>
                <a:cs typeface="Times New Roman" panose="02020603050405020304" pitchFamily="18" charset="0"/>
              </a:rPr>
              <a:t>Numerical columns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Number of services : Number of services which are provided by the provider</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 Number of Distinct Medicare Beneficiary/Per Day Services: Number of distinct beneficiary    </a:t>
            </a:r>
          </a:p>
          <a:p>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services per day</a:t>
            </a:r>
          </a:p>
          <a:p>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 Average Medicare Allowed Amount : Average allowed amount by Medicare</a:t>
            </a:r>
          </a:p>
          <a:p>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 Average Submitted Charge Amount: Average amount charged </a:t>
            </a:r>
          </a:p>
          <a:p>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 Average Medicare Payment Amount: Average payment amount by Medicare</a:t>
            </a:r>
            <a:endParaRPr lang="en-IN" dirty="0">
              <a:latin typeface="Times New Roman" panose="02020603050405020304" pitchFamily="18" charset="0"/>
              <a:cs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F5658AF6-4106-C8D7-A04A-0C62873AB8F2}"/>
              </a:ext>
            </a:extLst>
          </p:cNvPr>
          <p:cNvSpPr txBox="1"/>
          <p:nvPr/>
        </p:nvSpPr>
        <p:spPr>
          <a:xfrm>
            <a:off x="1140539" y="3281516"/>
            <a:ext cx="7305370" cy="341632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Remaining</a:t>
            </a:r>
            <a:r>
              <a:rPr lang="en-US" sz="1800" b="1" i="0" dirty="0">
                <a:effectLst/>
                <a:latin typeface="Times New Roman" panose="02020603050405020304" pitchFamily="18" charset="0"/>
                <a:cs typeface="Times New Roman" panose="02020603050405020304" pitchFamily="18" charset="0"/>
              </a:rPr>
              <a:t> columns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Index</a:t>
            </a: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National provider identifier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Last name/organization name of the provider</a:t>
            </a:r>
            <a:r>
              <a:rPr lang="en-US" sz="18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First of the provider</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Middle initial of the provider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Street address 1 of the provider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Street address 2 of the provider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Zip code of the provider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HPCSC code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HPCSC code </a:t>
            </a:r>
            <a:r>
              <a:rPr lang="en-IN" dirty="0">
                <a:solidFill>
                  <a:srgbClr val="202124"/>
                </a:solidFill>
                <a:latin typeface="Times New Roman" panose="02020603050405020304" pitchFamily="18" charset="0"/>
                <a:cs typeface="Times New Roman" panose="02020603050405020304" pitchFamily="18" charset="0"/>
              </a:rPr>
              <a:t>d</a:t>
            </a:r>
            <a:r>
              <a:rPr lang="en-IN" b="0" i="0" dirty="0">
                <a:solidFill>
                  <a:srgbClr val="202124"/>
                </a:solidFill>
                <a:effectLst/>
                <a:latin typeface="Times New Roman" panose="02020603050405020304" pitchFamily="18" charset="0"/>
                <a:cs typeface="Times New Roman" panose="02020603050405020304" pitchFamily="18" charset="0"/>
              </a:rPr>
              <a:t>escription</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4028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02F4E-B48F-ACD1-60CF-349E30C55093}"/>
              </a:ext>
            </a:extLst>
          </p:cNvPr>
          <p:cNvSpPr txBox="1"/>
          <p:nvPr/>
        </p:nvSpPr>
        <p:spPr>
          <a:xfrm>
            <a:off x="1591217" y="557610"/>
            <a:ext cx="8784976" cy="4209101"/>
          </a:xfrm>
          <a:prstGeom prst="rect">
            <a:avLst/>
          </a:prstGeom>
          <a:noFill/>
        </p:spPr>
        <p:txBody>
          <a:bodyPr wrap="square">
            <a:spAutoFit/>
          </a:bodyPr>
          <a:lstStyle/>
          <a:p>
            <a:pPr>
              <a:lnSpc>
                <a:spcPct val="107000"/>
              </a:lnSpc>
              <a:spcAft>
                <a:spcPts val="800"/>
              </a:spcAft>
            </a:pPr>
            <a:r>
              <a:rPr lang="en-IN" sz="2800" b="1" kern="100" dirty="0">
                <a:solidFill>
                  <a:srgbClr val="0D0D0D"/>
                </a:solidFill>
                <a:highlight>
                  <a:srgbClr val="FFFFFF"/>
                </a:highlight>
                <a:latin typeface="Times New Roman" panose="02020603050405020304" pitchFamily="18" charset="0"/>
                <a:ea typeface="Calibri" panose="020F0502020204030204" pitchFamily="34" charset="0"/>
                <a:cs typeface="Gautami" panose="020B0502040204020203" pitchFamily="34" charset="0"/>
              </a:rPr>
              <a:t>E</a:t>
            </a:r>
            <a:r>
              <a:rPr lang="en-IN" sz="2800" b="1" kern="100" dirty="0">
                <a:solidFill>
                  <a:srgbClr val="0D0D0D"/>
                </a:solidFill>
                <a:latin typeface="Times New Roman" panose="02020603050405020304" pitchFamily="18" charset="0"/>
                <a:ea typeface="Calibri" panose="020F0502020204030204" pitchFamily="34" charset="0"/>
                <a:cs typeface="Gautami" panose="020B0502040204020203" pitchFamily="34" charset="0"/>
              </a:rPr>
              <a:t>xploratory Data Analysis (Univariate &amp; Bivariate)</a:t>
            </a:r>
            <a:endParaRPr lang="en-IN" b="1" kern="100" dirty="0">
              <a:solidFill>
                <a:srgbClr val="0D0D0D"/>
              </a:solidFill>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endParaRPr lang="en-IN" kern="100" dirty="0">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kern="100" dirty="0">
                <a:solidFill>
                  <a:srgbClr val="1B1B1B"/>
                </a:solidFill>
                <a:highlight>
                  <a:srgbClr val="FFFFFF"/>
                </a:highlight>
                <a:latin typeface="Times New Roman" panose="02020603050405020304" pitchFamily="18" charset="0"/>
                <a:ea typeface="Calibri" panose="020F0502020204030204" pitchFamily="34" charset="0"/>
                <a:cs typeface="Gautami" panose="020B0502040204020203" pitchFamily="34" charset="0"/>
              </a:rPr>
              <a:t>Exploratory Data Analysis (EDA) is an analysis approach that identifies general patterns in the data. These patterns include outliers and features of the data that might be unexpected. </a:t>
            </a:r>
            <a:r>
              <a:rPr lang="en-IN" kern="100" spc="10" dirty="0">
                <a:solidFill>
                  <a:srgbClr val="273239"/>
                </a:solidFill>
                <a:highlight>
                  <a:srgbClr val="FFFFFF"/>
                </a:highlight>
                <a:latin typeface="Times New Roman" panose="02020603050405020304" pitchFamily="18" charset="0"/>
                <a:ea typeface="Calibri" panose="020F0502020204030204" pitchFamily="34" charset="0"/>
                <a:cs typeface="Gautami" panose="020B0502040204020203" pitchFamily="34" charset="0"/>
              </a:rPr>
              <a:t>Exploratory Data Analysis (EDA) is a crucial initial step in data science projects. It involves analysing and visualizing data to understand its key characteristics, uncover patterns, and identify relationships between variables refers to the method of studying and exploring record sets to apprehend their predominant traits, discover patterns, locate outliers, and identify relationships between variables.</a:t>
            </a:r>
          </a:p>
          <a:p>
            <a:pPr>
              <a:lnSpc>
                <a:spcPct val="107000"/>
              </a:lnSpc>
              <a:spcAft>
                <a:spcPts val="800"/>
              </a:spcAft>
            </a:pPr>
            <a:r>
              <a:rPr lang="en-IN" kern="100" spc="10" dirty="0">
                <a:solidFill>
                  <a:srgbClr val="273239"/>
                </a:solidFill>
                <a:highlight>
                  <a:srgbClr val="FFFFFF"/>
                </a:highlight>
                <a:latin typeface="Times New Roman" panose="02020603050405020304" pitchFamily="18" charset="0"/>
                <a:ea typeface="Calibri" panose="020F0502020204030204" pitchFamily="34" charset="0"/>
                <a:cs typeface="Gautami" panose="020B0502040204020203" pitchFamily="34" charset="0"/>
              </a:rPr>
              <a:t>In which I’ve plotted graphs like bar plots for the categorical columns and some normal columns.</a:t>
            </a:r>
          </a:p>
          <a:p>
            <a:pPr>
              <a:lnSpc>
                <a:spcPct val="107000"/>
              </a:lnSpc>
              <a:spcAft>
                <a:spcPts val="800"/>
              </a:spcAft>
            </a:pPr>
            <a:r>
              <a:rPr lang="en-IN" kern="100" spc="10" dirty="0">
                <a:solidFill>
                  <a:srgbClr val="273239"/>
                </a:solidFill>
                <a:highlight>
                  <a:srgbClr val="FFFFFF"/>
                </a:highlight>
                <a:latin typeface="Times New Roman" panose="02020603050405020304" pitchFamily="18" charset="0"/>
                <a:ea typeface="Calibri" panose="020F0502020204030204" pitchFamily="34" charset="0"/>
                <a:cs typeface="Gautami" panose="020B0502040204020203" pitchFamily="34" charset="0"/>
              </a:rPr>
              <a:t>And I have plotted Correlation matrix heatmap for the numerical columns</a:t>
            </a:r>
            <a:endParaRPr lang="en-IN" kern="100" spc="10" dirty="0">
              <a:solidFill>
                <a:srgbClr val="273239"/>
              </a:solidFill>
              <a:highlight>
                <a:srgbClr val="FFFFFF"/>
              </a:highlight>
              <a:latin typeface="Calibri" panose="020F0502020204030204" pitchFamily="34" charset="0"/>
              <a:ea typeface="Calibri" panose="020F0502020204030204" pitchFamily="34" charset="0"/>
              <a:cs typeface="Gautami" panose="020B0502040204020203" pitchFamily="34" charset="0"/>
            </a:endParaRP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a:extLst>
              <a:ext uri="{FF2B5EF4-FFF2-40B4-BE49-F238E27FC236}">
                <a16:creationId xmlns:a16="http://schemas.microsoft.com/office/drawing/2014/main" id="{50D44DCC-94FB-F59D-3BB0-DA28825F3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975338" y="6902947"/>
            <a:ext cx="359668" cy="89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C266D484-A92A-08C8-FCB4-4145B372356F}"/>
              </a:ext>
            </a:extLst>
          </p:cNvPr>
          <p:cNvPicPr>
            <a:picLocks noChangeAspect="1"/>
          </p:cNvPicPr>
          <p:nvPr/>
        </p:nvPicPr>
        <p:blipFill>
          <a:blip r:embed="rId4"/>
          <a:stretch>
            <a:fillRect/>
          </a:stretch>
        </p:blipFill>
        <p:spPr>
          <a:xfrm>
            <a:off x="5929577" y="6858000"/>
            <a:ext cx="428098" cy="89894"/>
          </a:xfrm>
          <a:prstGeom prst="rect">
            <a:avLst/>
          </a:prstGeom>
        </p:spPr>
      </p:pic>
      <p:sp>
        <p:nvSpPr>
          <p:cNvPr id="4" name="TextBox 3">
            <a:extLst>
              <a:ext uri="{FF2B5EF4-FFF2-40B4-BE49-F238E27FC236}">
                <a16:creationId xmlns:a16="http://schemas.microsoft.com/office/drawing/2014/main" id="{5605DDDD-3363-FF4A-0AE8-074419C5B236}"/>
              </a:ext>
            </a:extLst>
          </p:cNvPr>
          <p:cNvSpPr txBox="1"/>
          <p:nvPr/>
        </p:nvSpPr>
        <p:spPr>
          <a:xfrm>
            <a:off x="742514" y="2180805"/>
            <a:ext cx="10825316" cy="2165145"/>
          </a:xfrm>
          <a:prstGeom prst="rect">
            <a:avLst/>
          </a:prstGeom>
          <a:noFill/>
        </p:spPr>
        <p:txBody>
          <a:bodyPr wrap="square">
            <a:spAutoFit/>
          </a:bodyPr>
          <a:lstStyle/>
          <a:p>
            <a:pPr>
              <a:lnSpc>
                <a:spcPct val="107000"/>
              </a:lnSpc>
              <a:spcBef>
                <a:spcPts val="13"/>
              </a:spcBef>
              <a:spcAft>
                <a:spcPts val="800"/>
              </a:spcAft>
              <a:buClr>
                <a:srgbClr val="000000"/>
              </a:buClr>
              <a:buSzPct val="100000"/>
              <a:defRPr/>
            </a:pPr>
            <a:r>
              <a:rPr lang="en-IN" b="1" kern="100" dirty="0">
                <a:latin typeface="Times New Roman" panose="02020603050405020304" pitchFamily="18" charset="0"/>
                <a:ea typeface="Calibri" panose="020F0502020204030204" pitchFamily="34" charset="0"/>
                <a:cs typeface="Gautami" panose="020B0502040204020203" pitchFamily="34" charset="0"/>
              </a:rPr>
              <a:t>     </a:t>
            </a:r>
            <a:r>
              <a:rPr lang="en-IN" b="1" kern="100" dirty="0">
                <a:solidFill>
                  <a:srgbClr val="0D0D0D"/>
                </a:solidFill>
                <a:latin typeface="Times New Roman" panose="02020603050405020304" pitchFamily="18" charset="0"/>
                <a:ea typeface="Calibri" panose="020F0502020204030204" pitchFamily="34" charset="0"/>
                <a:cs typeface="Gautami" panose="020B0502040204020203" pitchFamily="34" charset="0"/>
              </a:rPr>
              <a:t>Univariate Analysis:</a:t>
            </a:r>
            <a:endParaRPr lang="en-IN" kern="100" dirty="0">
              <a:latin typeface="Calibri" panose="020F0502020204030204" pitchFamily="34" charset="0"/>
              <a:ea typeface="Calibri" panose="020F0502020204030204" pitchFamily="34" charset="0"/>
              <a:cs typeface="Gautami" panose="020B0502040204020203" pitchFamily="34" charset="0"/>
            </a:endParaRPr>
          </a:p>
          <a:p>
            <a:pPr marL="342900" indent="-342900">
              <a:lnSpc>
                <a:spcPct val="107000"/>
              </a:lnSpc>
              <a:spcBef>
                <a:spcPts val="13"/>
              </a:spcBef>
              <a:spcAft>
                <a:spcPts val="800"/>
              </a:spcAft>
              <a:buClr>
                <a:srgbClr val="000000"/>
              </a:buClr>
              <a:buSzPct val="100000"/>
              <a:buFont typeface="Symbol" panose="05050102010706020507" pitchFamily="18" charset="2"/>
              <a:buChar char=""/>
              <a:defRPr/>
            </a:pPr>
            <a:r>
              <a:rPr lang="en-IN" kern="100" dirty="0">
                <a:latin typeface="Times New Roman" panose="02020603050405020304" pitchFamily="18" charset="0"/>
                <a:ea typeface="Calibri" panose="020F0502020204030204" pitchFamily="34" charset="0"/>
                <a:cs typeface="Gautami" panose="020B0502040204020203" pitchFamily="34" charset="0"/>
              </a:rPr>
              <a:t>In this graph the zip code has been considered as a categorical value and then its only distributed as top 20 rows because there are so many unique values </a:t>
            </a:r>
          </a:p>
          <a:p>
            <a:pPr marL="342900" indent="-342900">
              <a:lnSpc>
                <a:spcPct val="107000"/>
              </a:lnSpc>
              <a:spcBef>
                <a:spcPts val="13"/>
              </a:spcBef>
              <a:spcAft>
                <a:spcPts val="800"/>
              </a:spcAft>
              <a:buClr>
                <a:srgbClr val="000000"/>
              </a:buClr>
              <a:buSzPct val="100000"/>
              <a:buFont typeface="Symbol" panose="05050102010706020507" pitchFamily="18" charset="2"/>
              <a:buChar char=""/>
              <a:defRPr/>
            </a:pPr>
            <a:r>
              <a:rPr lang="en-IN" kern="100" dirty="0">
                <a:solidFill>
                  <a:srgbClr val="0D0D0D"/>
                </a:solidFill>
                <a:highlight>
                  <a:srgbClr val="FFFFFF"/>
                </a:highlight>
                <a:latin typeface="Times New Roman" panose="02020603050405020304" pitchFamily="18" charset="0"/>
                <a:ea typeface="Calibri" panose="020F0502020204030204" pitchFamily="34" charset="0"/>
                <a:cs typeface="Gautami" panose="020B0502040204020203" pitchFamily="34" charset="0"/>
              </a:rPr>
              <a:t>This codes are essential for facilitating communication between healthcare providers and insures for the types of care provided, so that this graph represents the top 20 distribution code.</a:t>
            </a:r>
            <a:endParaRPr lang="en-IN" kern="100" dirty="0">
              <a:latin typeface="Calibri" panose="020F0502020204030204" pitchFamily="34" charset="0"/>
              <a:ea typeface="Calibri" panose="020F0502020204030204" pitchFamily="34" charset="0"/>
              <a:cs typeface="Gautami" panose="020B0502040204020203" pitchFamily="34" charset="0"/>
            </a:endParaRPr>
          </a:p>
          <a:p>
            <a:pPr marL="342900" indent="-342900">
              <a:lnSpc>
                <a:spcPct val="107000"/>
              </a:lnSpc>
              <a:spcBef>
                <a:spcPts val="13"/>
              </a:spcBef>
              <a:spcAft>
                <a:spcPts val="800"/>
              </a:spcAft>
              <a:buClr>
                <a:srgbClr val="000000"/>
              </a:buClr>
              <a:buSzPct val="100000"/>
              <a:buFont typeface="Symbol" panose="05050102010706020507" pitchFamily="18" charset="2"/>
              <a:buChar char=""/>
              <a:defRPr/>
            </a:pPr>
            <a:endParaRPr lang="en-IN" kern="100" dirty="0">
              <a:latin typeface="Calibri" panose="020F0502020204030204" pitchFamily="34" charset="0"/>
              <a:ea typeface="Calibri" panose="020F0502020204030204" pitchFamily="34" charset="0"/>
              <a:cs typeface="Gautami" panose="020B0502040204020203" pitchFamily="34" charset="0"/>
            </a:endParaRPr>
          </a:p>
        </p:txBody>
      </p:sp>
    </p:spTree>
  </p:cSld>
  <p:clrMapOvr>
    <a:masterClrMapping/>
  </p:clrMapOvr>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a:extLst>
              <a:ext uri="{FF2B5EF4-FFF2-40B4-BE49-F238E27FC236}">
                <a16:creationId xmlns:a16="http://schemas.microsoft.com/office/drawing/2014/main" id="{50D44DCC-94FB-F59D-3BB0-DA28825F3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40774" y="3126658"/>
            <a:ext cx="5471330" cy="320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C266D484-A92A-08C8-FCB4-4145B372356F}"/>
              </a:ext>
            </a:extLst>
          </p:cNvPr>
          <p:cNvPicPr>
            <a:picLocks noChangeAspect="1"/>
          </p:cNvPicPr>
          <p:nvPr/>
        </p:nvPicPr>
        <p:blipFill>
          <a:blip r:embed="rId4"/>
          <a:stretch>
            <a:fillRect/>
          </a:stretch>
        </p:blipFill>
        <p:spPr>
          <a:xfrm>
            <a:off x="6096000" y="3103716"/>
            <a:ext cx="5856994" cy="3205315"/>
          </a:xfrm>
          <a:prstGeom prst="rect">
            <a:avLst/>
          </a:prstGeom>
        </p:spPr>
      </p:pic>
      <p:sp>
        <p:nvSpPr>
          <p:cNvPr id="5" name="TextBox 4">
            <a:extLst>
              <a:ext uri="{FF2B5EF4-FFF2-40B4-BE49-F238E27FC236}">
                <a16:creationId xmlns:a16="http://schemas.microsoft.com/office/drawing/2014/main" id="{65A7B9EA-0EE0-3E34-50D5-654C122C3770}"/>
              </a:ext>
            </a:extLst>
          </p:cNvPr>
          <p:cNvSpPr txBox="1"/>
          <p:nvPr/>
        </p:nvSpPr>
        <p:spPr>
          <a:xfrm>
            <a:off x="767240" y="323545"/>
            <a:ext cx="10825316" cy="2165145"/>
          </a:xfrm>
          <a:prstGeom prst="rect">
            <a:avLst/>
          </a:prstGeom>
          <a:noFill/>
        </p:spPr>
        <p:txBody>
          <a:bodyPr wrap="square">
            <a:spAutoFit/>
          </a:bodyPr>
          <a:lstStyle/>
          <a:p>
            <a:pPr>
              <a:lnSpc>
                <a:spcPct val="107000"/>
              </a:lnSpc>
              <a:spcBef>
                <a:spcPts val="13"/>
              </a:spcBef>
              <a:spcAft>
                <a:spcPts val="800"/>
              </a:spcAft>
              <a:buClr>
                <a:srgbClr val="000000"/>
              </a:buClr>
              <a:buSzPct val="100000"/>
              <a:defRPr/>
            </a:pPr>
            <a:r>
              <a:rPr lang="en-IN" b="1" kern="100" dirty="0">
                <a:latin typeface="Times New Roman" panose="02020603050405020304" pitchFamily="18" charset="0"/>
                <a:ea typeface="Calibri" panose="020F0502020204030204" pitchFamily="34" charset="0"/>
                <a:cs typeface="Gautami" panose="020B0502040204020203" pitchFamily="34" charset="0"/>
              </a:rPr>
              <a:t>  </a:t>
            </a:r>
            <a:r>
              <a:rPr lang="en-IN" b="1" kern="100" dirty="0">
                <a:solidFill>
                  <a:srgbClr val="0D0D0D"/>
                </a:solidFill>
                <a:latin typeface="Times New Roman" panose="02020603050405020304" pitchFamily="18" charset="0"/>
                <a:ea typeface="Calibri" panose="020F0502020204030204" pitchFamily="34" charset="0"/>
                <a:cs typeface="Gautami" panose="020B0502040204020203" pitchFamily="34" charset="0"/>
              </a:rPr>
              <a:t>Univariate Analysis:</a:t>
            </a:r>
            <a:endParaRPr lang="en-IN" kern="100" dirty="0">
              <a:latin typeface="Calibri" panose="020F0502020204030204" pitchFamily="34" charset="0"/>
              <a:ea typeface="Calibri" panose="020F0502020204030204" pitchFamily="34" charset="0"/>
              <a:cs typeface="Gautami" panose="020B0502040204020203" pitchFamily="34" charset="0"/>
            </a:endParaRPr>
          </a:p>
          <a:p>
            <a:pPr marL="342900" indent="-342900">
              <a:lnSpc>
                <a:spcPct val="107000"/>
              </a:lnSpc>
              <a:spcBef>
                <a:spcPts val="13"/>
              </a:spcBef>
              <a:spcAft>
                <a:spcPts val="800"/>
              </a:spcAft>
              <a:buClr>
                <a:srgbClr val="000000"/>
              </a:buClr>
              <a:buSzPct val="100000"/>
              <a:buFont typeface="Symbol" panose="05050102010706020507" pitchFamily="18" charset="2"/>
              <a:buChar char=""/>
              <a:defRPr/>
            </a:pPr>
            <a:r>
              <a:rPr lang="en-IN" kern="100" dirty="0">
                <a:latin typeface="Times New Roman" panose="02020603050405020304" pitchFamily="18" charset="0"/>
                <a:ea typeface="Calibri" panose="020F0502020204030204" pitchFamily="34" charset="0"/>
                <a:cs typeface="Gautami" panose="020B0502040204020203" pitchFamily="34" charset="0"/>
              </a:rPr>
              <a:t>In this graph the zip code has been considered as a categorical value and then its only distributed as top 20 rows because there are so many unique values </a:t>
            </a:r>
          </a:p>
          <a:p>
            <a:pPr marL="342900" indent="-342900">
              <a:lnSpc>
                <a:spcPct val="107000"/>
              </a:lnSpc>
              <a:spcBef>
                <a:spcPts val="13"/>
              </a:spcBef>
              <a:spcAft>
                <a:spcPts val="800"/>
              </a:spcAft>
              <a:buClr>
                <a:srgbClr val="000000"/>
              </a:buClr>
              <a:buSzPct val="100000"/>
              <a:buFont typeface="Symbol" panose="05050102010706020507" pitchFamily="18" charset="2"/>
              <a:buChar char=""/>
              <a:defRPr/>
            </a:pPr>
            <a:r>
              <a:rPr lang="en-IN" kern="100" dirty="0">
                <a:solidFill>
                  <a:srgbClr val="0D0D0D"/>
                </a:solidFill>
                <a:highlight>
                  <a:srgbClr val="FFFFFF"/>
                </a:highlight>
                <a:latin typeface="Times New Roman" panose="02020603050405020304" pitchFamily="18" charset="0"/>
                <a:ea typeface="Calibri" panose="020F0502020204030204" pitchFamily="34" charset="0"/>
                <a:cs typeface="Gautami" panose="020B0502040204020203" pitchFamily="34" charset="0"/>
              </a:rPr>
              <a:t>This codes are essential for facilitating communication between healthcare providers and insures for the types of care provided, so that this graph represents the top 20 distribution code.</a:t>
            </a:r>
            <a:endParaRPr lang="en-IN" kern="100" dirty="0">
              <a:latin typeface="Calibri" panose="020F0502020204030204" pitchFamily="34" charset="0"/>
              <a:ea typeface="Calibri" panose="020F0502020204030204" pitchFamily="34" charset="0"/>
              <a:cs typeface="Gautami" panose="020B0502040204020203" pitchFamily="34" charset="0"/>
            </a:endParaRPr>
          </a:p>
          <a:p>
            <a:pPr marL="342900" indent="-342900">
              <a:lnSpc>
                <a:spcPct val="107000"/>
              </a:lnSpc>
              <a:spcBef>
                <a:spcPts val="13"/>
              </a:spcBef>
              <a:spcAft>
                <a:spcPts val="800"/>
              </a:spcAft>
              <a:buClr>
                <a:srgbClr val="000000"/>
              </a:buClr>
              <a:buSzPct val="100000"/>
              <a:buFont typeface="Symbol" panose="05050102010706020507" pitchFamily="18" charset="2"/>
              <a:buChar char=""/>
              <a:defRPr/>
            </a:pPr>
            <a:endParaRPr lang="en-IN" kern="100" dirty="0">
              <a:latin typeface="Calibri" panose="020F0502020204030204" pitchFamily="34" charset="0"/>
              <a:ea typeface="Calibri" panose="020F0502020204030204" pitchFamily="34" charset="0"/>
              <a:cs typeface="Gautami" panose="020B0502040204020203" pitchFamily="34" charset="0"/>
            </a:endParaRPr>
          </a:p>
        </p:txBody>
      </p:sp>
      <p:sp>
        <p:nvSpPr>
          <p:cNvPr id="8" name="TextBox 7">
            <a:extLst>
              <a:ext uri="{FF2B5EF4-FFF2-40B4-BE49-F238E27FC236}">
                <a16:creationId xmlns:a16="http://schemas.microsoft.com/office/drawing/2014/main" id="{4C9AD576-3D74-CEEF-37A5-C2351EF65ED8}"/>
              </a:ext>
            </a:extLst>
          </p:cNvPr>
          <p:cNvSpPr txBox="1"/>
          <p:nvPr/>
        </p:nvSpPr>
        <p:spPr>
          <a:xfrm>
            <a:off x="-4772939" y="1316365"/>
            <a:ext cx="4584040" cy="923330"/>
          </a:xfrm>
          <a:prstGeom prst="rect">
            <a:avLst/>
          </a:prstGeom>
          <a:noFill/>
        </p:spPr>
        <p:txBody>
          <a:bodyPr wrap="square">
            <a:spAutoFit/>
          </a:bodyPr>
          <a:lstStyle/>
          <a:p>
            <a:r>
              <a:rPr lang="en-US" kern="100" dirty="0">
                <a:solidFill>
                  <a:srgbClr val="0D0D0D"/>
                </a:solidFill>
                <a:latin typeface="Times New Roman" panose="02020603050405020304" pitchFamily="18" charset="0"/>
                <a:ea typeface="Calibri" panose="020F0502020204030204" pitchFamily="34" charset="0"/>
                <a:cs typeface="Gautami" panose="020B0502040204020203" pitchFamily="34" charset="0"/>
              </a:rPr>
              <a:t>I’ve plot a </a:t>
            </a:r>
            <a:r>
              <a:rPr lang="en-IN" kern="100" dirty="0">
                <a:solidFill>
                  <a:srgbClr val="0D0D0D"/>
                </a:solidFill>
                <a:latin typeface="Times New Roman" panose="02020603050405020304" pitchFamily="18" charset="0"/>
                <a:ea typeface="Calibri" panose="020F0502020204030204" pitchFamily="34" charset="0"/>
                <a:cs typeface="Gautami" panose="020B0502040204020203" pitchFamily="34" charset="0"/>
              </a:rPr>
              <a:t>bar graphs for the Zip code distribution which indicates the univariate of </a:t>
            </a:r>
            <a:r>
              <a:rPr lang="en-IN" sz="1800" kern="100" dirty="0">
                <a:solidFill>
                  <a:srgbClr val="0D0D0D"/>
                </a:solidFill>
                <a:latin typeface="Times New Roman" panose="02020603050405020304" pitchFamily="18" charset="0"/>
                <a:ea typeface="Calibri" panose="020F0502020204030204" pitchFamily="34" charset="0"/>
                <a:cs typeface="Gautami" panose="020B0502040204020203" pitchFamily="34" charset="0"/>
              </a:rPr>
              <a:t>Exploratory</a:t>
            </a:r>
            <a:r>
              <a:rPr lang="en-IN" kern="100" dirty="0">
                <a:solidFill>
                  <a:srgbClr val="0D0D0D"/>
                </a:solidFill>
                <a:latin typeface="Times New Roman" panose="02020603050405020304" pitchFamily="18" charset="0"/>
                <a:ea typeface="Calibri" panose="020F0502020204030204" pitchFamily="34" charset="0"/>
                <a:cs typeface="Gautami" panose="020B0502040204020203" pitchFamily="34" charset="0"/>
              </a:rPr>
              <a:t> data analysis</a:t>
            </a:r>
            <a:endParaRPr lang="en-IN" dirty="0"/>
          </a:p>
        </p:txBody>
      </p:sp>
      <p:sp>
        <p:nvSpPr>
          <p:cNvPr id="10" name="TextBox 9">
            <a:extLst>
              <a:ext uri="{FF2B5EF4-FFF2-40B4-BE49-F238E27FC236}">
                <a16:creationId xmlns:a16="http://schemas.microsoft.com/office/drawing/2014/main" id="{47165462-F9F0-629A-2448-52B09ACADF13}"/>
              </a:ext>
            </a:extLst>
          </p:cNvPr>
          <p:cNvSpPr txBox="1"/>
          <p:nvPr/>
        </p:nvSpPr>
        <p:spPr>
          <a:xfrm>
            <a:off x="12577294" y="4012698"/>
            <a:ext cx="5102050" cy="923330"/>
          </a:xfrm>
          <a:prstGeom prst="rect">
            <a:avLst/>
          </a:prstGeom>
          <a:noFill/>
        </p:spPr>
        <p:txBody>
          <a:bodyPr wrap="square">
            <a:spAutoFit/>
          </a:bodyPr>
          <a:lstStyle/>
          <a:p>
            <a:r>
              <a:rPr lang="en-US" kern="100" dirty="0">
                <a:solidFill>
                  <a:srgbClr val="0D0D0D"/>
                </a:solidFill>
                <a:latin typeface="Times New Roman" panose="02020603050405020304" pitchFamily="18" charset="0"/>
                <a:ea typeface="Calibri" panose="020F0502020204030204" pitchFamily="34" charset="0"/>
                <a:cs typeface="Gautami" panose="020B0502040204020203" pitchFamily="34" charset="0"/>
              </a:rPr>
              <a:t>I’ve plot a </a:t>
            </a:r>
            <a:r>
              <a:rPr lang="en-IN" kern="100" dirty="0">
                <a:solidFill>
                  <a:srgbClr val="0D0D0D"/>
                </a:solidFill>
                <a:latin typeface="Times New Roman" panose="02020603050405020304" pitchFamily="18" charset="0"/>
                <a:ea typeface="Calibri" panose="020F0502020204030204" pitchFamily="34" charset="0"/>
                <a:cs typeface="Gautami" panose="020B0502040204020203" pitchFamily="34" charset="0"/>
              </a:rPr>
              <a:t>bar graphs for the top  20 HCPCS code distribution which indicates the univariate of </a:t>
            </a:r>
            <a:r>
              <a:rPr lang="en-IN" sz="1800" kern="100" dirty="0">
                <a:solidFill>
                  <a:srgbClr val="0D0D0D"/>
                </a:solidFill>
                <a:latin typeface="Times New Roman" panose="02020603050405020304" pitchFamily="18" charset="0"/>
                <a:ea typeface="Calibri" panose="020F0502020204030204" pitchFamily="34" charset="0"/>
                <a:cs typeface="Gautami" panose="020B0502040204020203" pitchFamily="34" charset="0"/>
              </a:rPr>
              <a:t>Exploratory</a:t>
            </a:r>
            <a:r>
              <a:rPr lang="en-IN" kern="100" dirty="0">
                <a:solidFill>
                  <a:srgbClr val="0D0D0D"/>
                </a:solidFill>
                <a:latin typeface="Times New Roman" panose="02020603050405020304" pitchFamily="18" charset="0"/>
                <a:ea typeface="Calibri" panose="020F0502020204030204" pitchFamily="34" charset="0"/>
                <a:cs typeface="Gautami" panose="020B0502040204020203" pitchFamily="34" charset="0"/>
              </a:rPr>
              <a:t> data analysis</a:t>
            </a:r>
            <a:endParaRPr lang="en-IN" dirty="0"/>
          </a:p>
        </p:txBody>
      </p:sp>
    </p:spTree>
    <p:extLst>
      <p:ext uri="{BB962C8B-B14F-4D97-AF65-F5344CB8AC3E}">
        <p14:creationId xmlns:p14="http://schemas.microsoft.com/office/powerpoint/2010/main" val="41254613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TotalTime>
  <Words>1940</Words>
  <Application>Microsoft Office PowerPoint</Application>
  <PresentationFormat>Widescreen</PresentationFormat>
  <Paragraphs>191</Paragraphs>
  <Slides>30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Roboto</vt:lpstr>
      <vt:lpstr>SegoeUIVariable</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Dhana Ganesh Nalli</dc:creator>
  <cp:lastModifiedBy>Dhana Ganesh Nalli</cp:lastModifiedBy>
  <cp:revision>1</cp:revision>
  <dcterms:created xsi:type="dcterms:W3CDTF">2024-07-18T02:50:25Z</dcterms:created>
  <dcterms:modified xsi:type="dcterms:W3CDTF">2024-07-18T12:42:18Z</dcterms:modified>
</cp:coreProperties>
</file>