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48D94-4C24-4094-ABC6-D47E3D5F5FD0}" v="16" dt="2024-07-18T07:21:23.706"/>
    <p1510:client id="{A7A4C671-4FE9-4886-AB9B-473DF67D3815}" v="9" dt="2024-07-18T07:19:44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A842-3168-789F-A4F9-B35CA0169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BBB9D-E981-187A-3215-8EA8B77E1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688E9-25DA-C5D3-1A95-24039434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3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FBEB5C-A0B3-1DDD-72F3-4605DF31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9382"/>
            <a:ext cx="12192000" cy="66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79C54E-7B6B-BF2C-8A84-305EFEA2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2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7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2E540F-5F8D-76EB-CE1D-D379D494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3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6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D2E38-7844-3C80-6079-39F00679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5409" cy="63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EA1B08-72D1-F7B4-1781-7708844E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781"/>
            <a:ext cx="12192000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9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64E690-50D9-9E2D-87C6-BF6FAC4A6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" t="12500" r="1045"/>
          <a:stretch/>
        </p:blipFill>
        <p:spPr>
          <a:xfrm>
            <a:off x="-11186" y="794198"/>
            <a:ext cx="12203211" cy="55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4173-DA20-771F-C515-68466CB23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6" y="4505498"/>
            <a:ext cx="10515600" cy="23525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7FB5C2-B3CB-235A-BBAB-15096AE3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1E045-703D-41C4-E697-C0DD9C99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057"/>
            <a:ext cx="12106155" cy="62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2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41F2EC-C290-FEC8-B73D-CD047C7F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5A126B-B743-4EC4-496C-BA77AE7E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63B25-1951-5A0A-8D7F-E20335F7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970326" cy="62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7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FBD023-CAA7-BB43-8EAF-5A3045AD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" y="-280554"/>
            <a:ext cx="12192000" cy="64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4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CF87E-637F-4E89-1C87-F43FB62D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84627" cy="62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3B4BA-FC7A-3BA7-B6DD-91F42164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2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59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Edla koushik</dc:creator>
  <cp:lastModifiedBy>Edla koushik</cp:lastModifiedBy>
  <cp:revision>2</cp:revision>
  <dcterms:created xsi:type="dcterms:W3CDTF">2024-07-18T00:07:48Z</dcterms:created>
  <dcterms:modified xsi:type="dcterms:W3CDTF">2024-07-18T07:21:23Z</dcterms:modified>
</cp:coreProperties>
</file>