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EB313-FD0D-466F-9EF9-BE9BF3F9FA82}" v="5" dt="2024-01-23T13:27:19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akoushik@hotmail.com" userId="bb9bd626907a3fcd" providerId="LiveId" clId="{69C53595-7F37-5E48-99E8-1AF251AB432A}"/>
    <pc:docChg chg="delSld">
      <pc:chgData name="edlakoushik@hotmail.com" userId="bb9bd626907a3fcd" providerId="LiveId" clId="{69C53595-7F37-5E48-99E8-1AF251AB432A}" dt="2024-01-23T13:34:35.756" v="0" actId="2696"/>
      <pc:docMkLst>
        <pc:docMk/>
      </pc:docMkLst>
      <pc:sldChg chg="del">
        <pc:chgData name="edlakoushik@hotmail.com" userId="bb9bd626907a3fcd" providerId="LiveId" clId="{69C53595-7F37-5E48-99E8-1AF251AB432A}" dt="2024-01-23T13:34:35.756" v="0" actId="2696"/>
        <pc:sldMkLst>
          <pc:docMk/>
          <pc:sldMk cId="0" sldId="267"/>
        </pc:sldMkLst>
      </pc:sldChg>
    </pc:docChg>
  </pc:docChgLst>
  <pc:docChgLst>
    <pc:chgData name="edlakoushik@hotmail.com" userId="bb9bd626907a3fcd" providerId="LiveId" clId="{674EB313-FD0D-466F-9EF9-BE9BF3F9FA82}"/>
    <pc:docChg chg="custSel addSld modSld sldOrd">
      <pc:chgData name="edlakoushik@hotmail.com" userId="bb9bd626907a3fcd" providerId="LiveId" clId="{674EB313-FD0D-466F-9EF9-BE9BF3F9FA82}" dt="2024-01-26T16:00:32.324" v="104" actId="1076"/>
      <pc:docMkLst>
        <pc:docMk/>
      </pc:docMkLst>
      <pc:sldChg chg="delSp mod">
        <pc:chgData name="edlakoushik@hotmail.com" userId="bb9bd626907a3fcd" providerId="LiveId" clId="{674EB313-FD0D-466F-9EF9-BE9BF3F9FA82}" dt="2024-01-23T13:28:09.700" v="103" actId="478"/>
        <pc:sldMkLst>
          <pc:docMk/>
          <pc:sldMk cId="0" sldId="267"/>
        </pc:sldMkLst>
        <pc:spChg chg="del">
          <ac:chgData name="edlakoushik@hotmail.com" userId="bb9bd626907a3fcd" providerId="LiveId" clId="{674EB313-FD0D-466F-9EF9-BE9BF3F9FA82}" dt="2024-01-23T13:28:09.700" v="103" actId="478"/>
          <ac:spMkLst>
            <pc:docMk/>
            <pc:sldMk cId="0" sldId="267"/>
            <ac:spMk id="2" creationId="{00000000-0000-0000-0000-000000000000}"/>
          </ac:spMkLst>
        </pc:spChg>
        <pc:spChg chg="del">
          <ac:chgData name="edlakoushik@hotmail.com" userId="bb9bd626907a3fcd" providerId="LiveId" clId="{674EB313-FD0D-466F-9EF9-BE9BF3F9FA82}" dt="2024-01-23T13:28:09.700" v="103" actId="478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new mod ord">
        <pc:chgData name="edlakoushik@hotmail.com" userId="bb9bd626907a3fcd" providerId="LiveId" clId="{674EB313-FD0D-466F-9EF9-BE9BF3F9FA82}" dt="2024-01-26T16:00:32.324" v="104" actId="1076"/>
        <pc:sldMkLst>
          <pc:docMk/>
          <pc:sldMk cId="1207851306" sldId="268"/>
        </pc:sldMkLst>
        <pc:spChg chg="add mod">
          <ac:chgData name="edlakoushik@hotmail.com" userId="bb9bd626907a3fcd" providerId="LiveId" clId="{674EB313-FD0D-466F-9EF9-BE9BF3F9FA82}" dt="2024-01-26T16:00:32.324" v="104" actId="1076"/>
          <ac:spMkLst>
            <pc:docMk/>
            <pc:sldMk cId="1207851306" sldId="268"/>
            <ac:spMk id="4" creationId="{5A753807-CAD0-D503-A441-76783B44BEB0}"/>
          </ac:spMkLst>
        </pc:spChg>
        <pc:spChg chg="add mod">
          <ac:chgData name="edlakoushik@hotmail.com" userId="bb9bd626907a3fcd" providerId="LiveId" clId="{674EB313-FD0D-466F-9EF9-BE9BF3F9FA82}" dt="2024-01-23T13:27:07.048" v="91" actId="1076"/>
          <ac:spMkLst>
            <pc:docMk/>
            <pc:sldMk cId="1207851306" sldId="268"/>
            <ac:spMk id="5" creationId="{97F082D5-22E7-AB36-226C-2846DEF1DEB0}"/>
          </ac:spMkLst>
        </pc:spChg>
        <pc:spChg chg="add del mod">
          <ac:chgData name="edlakoushik@hotmail.com" userId="bb9bd626907a3fcd" providerId="LiveId" clId="{674EB313-FD0D-466F-9EF9-BE9BF3F9FA82}" dt="2024-01-23T13:27:13.289" v="94"/>
          <ac:spMkLst>
            <pc:docMk/>
            <pc:sldMk cId="1207851306" sldId="268"/>
            <ac:spMk id="6" creationId="{BD60BEB3-160B-782F-6C72-F337C66318EE}"/>
          </ac:spMkLst>
        </pc:spChg>
        <pc:spChg chg="add mod">
          <ac:chgData name="edlakoushik@hotmail.com" userId="bb9bd626907a3fcd" providerId="LiveId" clId="{674EB313-FD0D-466F-9EF9-BE9BF3F9FA82}" dt="2024-01-23T13:27:36.612" v="102" actId="1076"/>
          <ac:spMkLst>
            <pc:docMk/>
            <pc:sldMk cId="1207851306" sldId="268"/>
            <ac:spMk id="7" creationId="{AEE47474-DF5F-7901-1821-0DC2F4C76005}"/>
          </ac:spMkLst>
        </pc:spChg>
        <pc:picChg chg="add mod">
          <ac:chgData name="edlakoushik@hotmail.com" userId="bb9bd626907a3fcd" providerId="LiveId" clId="{674EB313-FD0D-466F-9EF9-BE9BF3F9FA82}" dt="2024-01-23T13:24:01.518" v="7" actId="14100"/>
          <ac:picMkLst>
            <pc:docMk/>
            <pc:sldMk cId="1207851306" sldId="268"/>
            <ac:picMk id="3" creationId="{20B7356B-9DA1-3941-6F75-5C8E86CBA1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2B6E4-0BDD-154E-9C0F-E5105888362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92E0-0A91-C444-9ADA-CDA70E601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https://winsai.com/data-integration/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https://www.studytonight.com/c-projects/customer-billing-system-project-using-c-language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https://www.studytonight.com/c-projects/customer-billing-system-project-using-c-language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https://aionys.com/how-to-choose-the-right-billing-system-for-your-saas-business/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https://studiousguy.com/singly-linked-list-in-data-structure/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https://khalilstemmler.com/blogs/data-structures-algorithms/hash-tables/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https://prepinsta.com/data-structures/types-of-trees/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https://prepinsta.com/data-structures/queue/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https://support.k2view.com/Academy_6.4/articles/20_jobs_and_batch_services/17_batch_process_flow.html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https://blog.masaischool.com/stack-data-structure-explained-with-examples/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7356B-9DA1-3941-6F75-5C8E86CB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2884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753807-CAD0-D503-A441-76783B44BEB0}"/>
              </a:ext>
            </a:extLst>
          </p:cNvPr>
          <p:cNvSpPr txBox="1"/>
          <p:nvPr/>
        </p:nvSpPr>
        <p:spPr>
          <a:xfrm>
            <a:off x="5887843" y="3227573"/>
            <a:ext cx="3061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22D41A3310(B.VENU)</a:t>
            </a:r>
          </a:p>
          <a:p>
            <a:r>
              <a:rPr lang="en-US" dirty="0"/>
              <a:t>22D41A3311(B.RAJESH)</a:t>
            </a:r>
          </a:p>
          <a:p>
            <a:r>
              <a:rPr lang="en-US" dirty="0"/>
              <a:t>22D41A3312(B.VARUN REDDY)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082D5-22E7-AB36-226C-2846DEF1DEB0}"/>
              </a:ext>
            </a:extLst>
          </p:cNvPr>
          <p:cNvSpPr txBox="1"/>
          <p:nvPr/>
        </p:nvSpPr>
        <p:spPr>
          <a:xfrm>
            <a:off x="194293" y="3659535"/>
            <a:ext cx="517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  Billing SYSTEM  USING DATA STRUCTURES</a:t>
            </a:r>
            <a:endParaRPr lang="en-US" sz="1800"/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47474-DF5F-7901-1821-0DC2F4C76005}"/>
              </a:ext>
            </a:extLst>
          </p:cNvPr>
          <p:cNvSpPr txBox="1"/>
          <p:nvPr/>
        </p:nvSpPr>
        <p:spPr>
          <a:xfrm>
            <a:off x="194293" y="3375103"/>
            <a:ext cx="80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TOPIC: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85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masaischool.com/content/images/wordpress/2022/04/Last-in-first-out-1024x68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Stack for Undo/Redo Functionality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Stacks are data structures that follow the Last-In-First-Out (LIFO) principle, making them useful for implementing undo/redo functionality in billing systems.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a billing system, a stack can be used to store previous billing actions, enabling users to undo or redo billing operations if needed.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Stacks provide a simple and efficient way to manage the order of operations and track changes in the billing system.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insai.com/wp-content/uploads/2016/12/BI-Data-Integration-Diagram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Data Structures in Customer Billing Systems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 billing systems often use a combination of different data structures to optimize performance and functionality.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example, a billing system may use linked lists for customer management, hash tables for fast lookup, and arrays for batch operations.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choice of data structures depends on the specific requirements of the billing system and the trade-offs between performance and flexibility.</a:t>
            </a:r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3.studytonight.com/tutorials/uploads/pictures/1649158019-7954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 billing systems rely on well-designed data structures to efficiently manage customer data and streamline the billing process.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the appropriate data structures, billing systems can ensure accurate invoicing, quick access to customer information, and efficient billing operations.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 role of data structures in customer billing systems is essential for developing robust and scalable billing software.</a:t>
            </a: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  Billing SYSTEM  USING DATA STRUCTURES</a:t>
            </a:r>
            <a:endParaRPr lang="en-US" sz="300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3.studytonight.com/tutorials/uploads/pictures/1649158019-7954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Customer Billing System Using Data Structures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customer billing system is a software solution that automates the process of generating and managing invoices for customers.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structures play a crucial role in organizing and manipulating the customer data required for billing purposes.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will explore the different data structures used in customer billing systems and their benefits.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ionys.com/wp-content/uploads/2020/03/Billing-1024x57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Advantages of Using Data Structures in Billing Systems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structures provide efficient storage and retrieval mechanisms for customer data, ensuring quick access to information when generating invoices.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using appropriate data structures, the system can handle large amounts of customer data without compromising performance.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structures enable the implementation of complex billing calculations, such as discounts, taxes, and recurring charges, ensuring accurate invoicing.</a:t>
            </a:r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tudiousguy.com/wp-content/uploads/2021/07/SLL_Int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Linked Lists for Customer Data Management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Linked lists are a dynamic data structure commonly used for managing customer data in billing systems.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node in the linked list represents a customer and contains relevant information such as name, address, and billing details.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Linked lists allow for easy insertion, deletion, and traversal of customer records, facilitating efficient billing operations.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33wubrfki0l68.cloudfront.net/87075beeda9ac5cf3bc104aaca45d231ef42aaea/56f14/img/blog/data-structures/hash-tables/hash-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Hash Tables for Fast Customer Lookup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Hash tables provide a fast lookup mechanism for retrieving customer information based on unique identifiers such as account numbers.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 data is stored in key-value pairs, where the key is the unique identifier and the value is the customer record.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Hash tables ensure constant-time access to customer information, making them ideal for real-time billing systems.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repinsta.com/wp-content/uploads/2020/04/Trees-in-Data-Structures-n-a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Trees for Hierarchical Customer Organization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Trees are hierarchical data structures that can be used to represent customer organizations, such as parent-child relationships.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node in the tree represents a customer, and the links between nodes depict the hierarchical structure.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Trees enable efficient organization and retrieval of customer data, making them suitable for billing systems with complex customer hierarchies.</a:t>
            </a:r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repinsta.com/wp-content/uploads/2020/04/Queue-Data-Structu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Queues for Sequential Billing Process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Queues are data structures that follow the First-In-First-Out (FIFO) principle, making them useful for managing the sequential billing process.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a billing system, a queue can be used to store pending invoices in the order they were generated.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processing invoices in the order they were added to the queue, the system ensures fair and systematic billing operations.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upport.k2view.com/Academy_6.4/articles/20_jobs_and_batch_services/images/24_jobs_and_batch_services_migration_proc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Arrays for Batch Billing Operations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Arrays provide an efficient way to store and process customer data in bulk for batch billing operations.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 records can be stored in an array, allowing for easy iteration and manipulation during bulk invoice generation.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Arrays offer constant-time access to elements, making them suitable for high-performance batch billing processes.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On-screen Show (16:9)</PresentationFormat>
  <Paragraphs>89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 Billing SYSTEM  USING DATA STRUCTURES</dc:title>
  <dc:subject>Customer  Billing SYSTEM  USING DATA STRUCTURES</dc:subject>
  <dc:creator>SlideMake.com</dc:creator>
  <cp:lastModifiedBy>edlakoushik@hotmail.com</cp:lastModifiedBy>
  <cp:revision>1</cp:revision>
  <dcterms:created xsi:type="dcterms:W3CDTF">2024-01-23T13:22:25Z</dcterms:created>
  <dcterms:modified xsi:type="dcterms:W3CDTF">2024-01-26T16:00:41Z</dcterms:modified>
</cp:coreProperties>
</file>