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98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78" r:id="rId27"/>
    <p:sldId id="281" r:id="rId28"/>
    <p:sldId id="282" r:id="rId29"/>
    <p:sldId id="283" r:id="rId30"/>
    <p:sldId id="285" r:id="rId31"/>
    <p:sldId id="286" r:id="rId32"/>
    <p:sldId id="287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73B3-F362-43E2-8D22-1369A1C96DD0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1C35-F220-4E4F-9F86-19FC87C8B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1C35-F220-4E4F-9F86-19FC87C8BD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31D0AE-5DFA-412E-B608-1A631D3C0A2E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Digiterati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4748-F638-4285-A7CD-FBE576BB1249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D0A5-6F09-4C49-BB76-39F7E667CE39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0DF6-3D5D-4B62-BE68-4A2332AC845A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AD7-A060-4DB4-AD58-A5733A16A46C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AFFE-9D2B-428B-A278-5E61930846AF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6AC-DB6E-472E-8532-58ACCA67844C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B4-43A9-4EC7-9A87-6C06601F34CF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2862-B82E-4E6A-8E95-980242CA4388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B708AB-CDBF-4BB1-807E-25AFD80D4780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AAAAA6-F7E3-4D01-B2B6-7435680874AA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Digiterati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1518BE-D3CC-4509-A0FB-408FCF5EA7D6}" type="datetime1">
              <a:rPr lang="en-US" smtClean="0"/>
              <a:pPr/>
              <a:t>9/15/2022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Digiterati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1E7FD3-F677-456E-A113-1FA233BCB8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Guru Digiterati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Script MT Bold" pitchFamily="66" charset="0"/>
              </a:rPr>
              <a:t>Digiterati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+ ‘ user defined string’ +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FirstName+'Student</a:t>
            </a:r>
            <a:r>
              <a:rPr lang="en-US" dirty="0"/>
              <a:t> is doing </a:t>
            </a:r>
            <a:r>
              <a:rPr lang="en-US" dirty="0" err="1"/>
              <a:t>coursein'+DeptID</a:t>
            </a:r>
            <a:r>
              <a:rPr lang="en-US" dirty="0"/>
              <a:t> from </a:t>
            </a:r>
            <a:r>
              <a:rPr lang="en-US" dirty="0" err="1"/>
              <a:t>studentdemo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</a:t>
            </a:r>
            <a:r>
              <a:rPr lang="en-US" dirty="0" err="1"/>
              <a:t>LastName</a:t>
            </a:r>
            <a:r>
              <a:rPr lang="en-US" dirty="0"/>
              <a:t> ='Kumar'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543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an inclusive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for a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you know exact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new_field</a:t>
            </a:r>
            <a:r>
              <a:rPr lang="en-US" dirty="0"/>
              <a:t> = ‘calculation’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Age,Noof_working_years</a:t>
            </a:r>
            <a:r>
              <a:rPr lang="en-US" dirty="0"/>
              <a:t> = 60 - Age from </a:t>
            </a:r>
            <a:r>
              <a:rPr lang="en-US" dirty="0" err="1"/>
              <a:t>studentdemo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from a column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operator value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</a:t>
            </a:r>
            <a:r>
              <a:rPr lang="en-US" dirty="0" err="1"/>
              <a:t>Firstname</a:t>
            </a:r>
            <a:r>
              <a:rPr lang="en-US" dirty="0"/>
              <a:t> ='</a:t>
            </a:r>
            <a:r>
              <a:rPr lang="en-US" dirty="0" err="1"/>
              <a:t>ramesh</a:t>
            </a:r>
            <a:r>
              <a:rPr lang="en-US" dirty="0"/>
              <a:t>' and </a:t>
            </a:r>
            <a:r>
              <a:rPr lang="en-US" dirty="0" err="1"/>
              <a:t>lastname</a:t>
            </a:r>
            <a:r>
              <a:rPr lang="en-US" dirty="0"/>
              <a:t> ='</a:t>
            </a:r>
            <a:r>
              <a:rPr lang="en-US" dirty="0" err="1"/>
              <a:t>kanna</a:t>
            </a:r>
            <a:r>
              <a:rPr lang="en-US" dirty="0"/>
              <a:t>'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operator value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</a:t>
            </a:r>
            <a:r>
              <a:rPr lang="en-US" dirty="0" err="1"/>
              <a:t>Firstname</a:t>
            </a:r>
            <a:r>
              <a:rPr lang="en-US" dirty="0"/>
              <a:t> ='</a:t>
            </a:r>
            <a:r>
              <a:rPr lang="en-US" dirty="0" err="1"/>
              <a:t>ramesh</a:t>
            </a:r>
            <a:r>
              <a:rPr lang="en-US" dirty="0"/>
              <a:t>' or </a:t>
            </a:r>
            <a:r>
              <a:rPr lang="en-US" dirty="0" err="1"/>
              <a:t>lastname</a:t>
            </a:r>
            <a:r>
              <a:rPr lang="en-US" dirty="0"/>
              <a:t> ='</a:t>
            </a:r>
            <a:r>
              <a:rPr lang="en-US" dirty="0" err="1"/>
              <a:t>kanna</a:t>
            </a:r>
            <a:r>
              <a:rPr lang="en-US" dirty="0"/>
              <a:t>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</a:t>
            </a:r>
            <a:r>
              <a:rPr lang="en-US" sz="1800" dirty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* from  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where NOT</a:t>
            </a:r>
            <a:r>
              <a:rPr lang="en-US" dirty="0"/>
              <a:t> 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not </a:t>
            </a:r>
            <a:r>
              <a:rPr lang="en-US" dirty="0" err="1"/>
              <a:t>Firstname</a:t>
            </a:r>
            <a:r>
              <a:rPr lang="en-US" dirty="0"/>
              <a:t> = '</a:t>
            </a:r>
            <a:r>
              <a:rPr lang="en-US" dirty="0" err="1"/>
              <a:t>rajesh</a:t>
            </a:r>
            <a:r>
              <a:rPr lang="en-US" dirty="0"/>
              <a:t>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US" dirty="0" err="1"/>
              <a:t>column_name</a:t>
            </a:r>
            <a:r>
              <a:rPr lang="en-US" dirty="0"/>
              <a:t> operator value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 NOT </a:t>
            </a:r>
            <a:r>
              <a:rPr lang="en-US" dirty="0" err="1"/>
              <a:t>column_name</a:t>
            </a:r>
            <a:r>
              <a:rPr lang="en-US" dirty="0"/>
              <a:t> operator value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</a:t>
            </a:r>
            <a:r>
              <a:rPr lang="en-US" dirty="0" err="1"/>
              <a:t>Firstname</a:t>
            </a:r>
            <a:r>
              <a:rPr lang="en-US" dirty="0"/>
              <a:t> ='</a:t>
            </a:r>
            <a:r>
              <a:rPr lang="en-US" dirty="0" err="1"/>
              <a:t>ramesh</a:t>
            </a:r>
            <a:r>
              <a:rPr lang="en-US" dirty="0"/>
              <a:t>' or not </a:t>
            </a:r>
            <a:r>
              <a:rPr lang="en-US" dirty="0" err="1"/>
              <a:t>lastname</a:t>
            </a:r>
            <a:r>
              <a:rPr lang="en-US" dirty="0"/>
              <a:t> ='</a:t>
            </a:r>
            <a:r>
              <a:rPr lang="en-US" dirty="0" err="1"/>
              <a:t>kumar</a:t>
            </a:r>
            <a:r>
              <a:rPr lang="en-US" dirty="0"/>
              <a:t>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NOT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BETWEEN</a:t>
            </a:r>
            <a:r>
              <a:rPr lang="en-US" dirty="0"/>
              <a:t> value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value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Age between 22 and 25</a:t>
            </a:r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Age not between 22 and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IN (value)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Qualification in(‘BE’)</a:t>
            </a:r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Qualification not in ('BE')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Script MT Bold" pitchFamily="66" charset="0"/>
              </a:rPr>
              <a:t>Digiterati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LIKE ‘--%’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</a:t>
            </a:r>
            <a:r>
              <a:rPr lang="en-US" dirty="0" err="1"/>
              <a:t>Firstname</a:t>
            </a:r>
            <a:r>
              <a:rPr lang="en-US" dirty="0"/>
              <a:t> like 'Ra%'</a:t>
            </a:r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</a:t>
            </a:r>
            <a:r>
              <a:rPr lang="en-US" dirty="0" err="1"/>
              <a:t>Firstname</a:t>
            </a:r>
            <a:r>
              <a:rPr lang="en-US" dirty="0"/>
              <a:t> like ‘%a%’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ORDER BY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ASC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order by </a:t>
            </a:r>
            <a:r>
              <a:rPr lang="en-US" dirty="0" err="1"/>
              <a:t>FirstName</a:t>
            </a:r>
            <a:r>
              <a:rPr lang="en-US" dirty="0"/>
              <a:t> ASC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ORDER BY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DESC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order by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desc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TOP</a:t>
            </a:r>
            <a:r>
              <a:rPr lang="en-US" dirty="0"/>
              <a:t> </a:t>
            </a:r>
            <a:r>
              <a:rPr lang="en-US" dirty="0" err="1"/>
              <a:t>number|percent</a:t>
            </a:r>
            <a:r>
              <a:rPr lang="en-US" dirty="0"/>
              <a:t> *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top 4 * from </a:t>
            </a:r>
            <a:r>
              <a:rPr lang="en-US" dirty="0" err="1"/>
              <a:t>studentdemo</a:t>
            </a:r>
            <a:endParaRPr lang="en-US" dirty="0"/>
          </a:p>
          <a:p>
            <a:r>
              <a:rPr lang="en-US" dirty="0"/>
              <a:t>Select top 50% * from </a:t>
            </a:r>
            <a:r>
              <a:rPr lang="en-US" dirty="0" err="1"/>
              <a:t>studentdemo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9050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Wildcard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substitute for zero or more characters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substitute for exactly one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[charlist]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 single character in charlist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[^charlist]or</a:t>
                      </a:r>
                    </a:p>
                    <a:p>
                      <a:r>
                        <a:rPr lang="en-US"/>
                        <a:t>[!charlist]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single character not in </a:t>
                      </a:r>
                      <a:r>
                        <a:rPr lang="en-US" dirty="0" err="1"/>
                        <a:t>charlist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LIKE ‘[--]%’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</a:t>
            </a:r>
            <a:r>
              <a:rPr lang="en-US" dirty="0" err="1"/>
              <a:t>Lastname</a:t>
            </a:r>
            <a:r>
              <a:rPr lang="en-US" dirty="0"/>
              <a:t> LIKE ‘[RSK]%’</a:t>
            </a:r>
          </a:p>
          <a:p>
            <a:r>
              <a:rPr lang="en-US" dirty="0"/>
              <a:t>Select * from </a:t>
            </a:r>
            <a:r>
              <a:rPr lang="en-US" dirty="0" err="1"/>
              <a:t>studentdemo</a:t>
            </a:r>
            <a:r>
              <a:rPr lang="en-US" dirty="0"/>
              <a:t> where </a:t>
            </a:r>
            <a:r>
              <a:rPr lang="en-US" dirty="0" err="1"/>
              <a:t>Lastname</a:t>
            </a:r>
            <a:r>
              <a:rPr lang="en-US" dirty="0"/>
              <a:t> LIKE ‘[!RSK]%’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CharList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ROW_NUMBER() OVER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</a:t>
            </a:r>
            <a:r>
              <a:rPr lang="en-US" dirty="0"/>
              <a:t>Rank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age,deptid,row_number</a:t>
            </a:r>
            <a:r>
              <a:rPr lang="en-US" dirty="0"/>
              <a:t>() Over(order by age) as rank from </a:t>
            </a:r>
            <a:r>
              <a:rPr lang="en-US" dirty="0" err="1"/>
              <a:t>studentdemo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 </a:t>
            </a:r>
            <a:r>
              <a:rPr lang="en-US" dirty="0" err="1"/>
              <a:t>column_name</a:t>
            </a:r>
            <a:r>
              <a:rPr lang="en-US" dirty="0"/>
              <a:t> , RANK() OVER(ORDER BY </a:t>
            </a:r>
            <a:r>
              <a:rPr lang="en-US" dirty="0" err="1"/>
              <a:t>Column_name</a:t>
            </a:r>
            <a:r>
              <a:rPr lang="en-US" dirty="0"/>
              <a:t> ASC|DESC) as Rank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age,deptid,rank</a:t>
            </a:r>
            <a:r>
              <a:rPr lang="en-US" dirty="0"/>
              <a:t>() Over(order by age </a:t>
            </a:r>
            <a:r>
              <a:rPr lang="en-US" dirty="0" err="1"/>
              <a:t>desc</a:t>
            </a:r>
            <a:r>
              <a:rPr lang="en-US" dirty="0"/>
              <a:t>) as rank from </a:t>
            </a:r>
            <a:r>
              <a:rPr lang="en-US" dirty="0" err="1"/>
              <a:t>studentdemo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DENSE_RANK() OVER(ORDER BY </a:t>
            </a:r>
            <a:r>
              <a:rPr lang="en-US" dirty="0" err="1"/>
              <a:t>Column_name</a:t>
            </a:r>
            <a:r>
              <a:rPr lang="en-US" dirty="0"/>
              <a:t>)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</a:t>
            </a:r>
            <a:r>
              <a:rPr lang="en-US" dirty="0"/>
              <a:t>Rank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age,deptid,dense_rank</a:t>
            </a:r>
            <a:r>
              <a:rPr lang="en-US" dirty="0"/>
              <a:t>() Over(order by age) as rank from </a:t>
            </a:r>
            <a:r>
              <a:rPr lang="en-US" dirty="0" err="1"/>
              <a:t>studentdemo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Aggregate Functions</a:t>
            </a:r>
          </a:p>
          <a:p>
            <a:r>
              <a:rPr lang="en-US" dirty="0"/>
              <a:t>AVG() - Returns the average value</a:t>
            </a:r>
          </a:p>
          <a:p>
            <a:r>
              <a:rPr lang="en-US" dirty="0"/>
              <a:t>COUNT() - Returns the number of rows</a:t>
            </a:r>
          </a:p>
          <a:p>
            <a:r>
              <a:rPr lang="en-US" dirty="0"/>
              <a:t>FIRST() - Returns the first value</a:t>
            </a:r>
          </a:p>
          <a:p>
            <a:r>
              <a:rPr lang="en-US" dirty="0"/>
              <a:t>LAST() - Returns the last value</a:t>
            </a:r>
          </a:p>
          <a:p>
            <a:r>
              <a:rPr lang="en-US" dirty="0"/>
              <a:t>MAX() - Returns the largest value</a:t>
            </a:r>
          </a:p>
          <a:p>
            <a:r>
              <a:rPr lang="en-US" dirty="0"/>
              <a:t>MIN() - Returns the smallest value</a:t>
            </a:r>
          </a:p>
          <a:p>
            <a:r>
              <a:rPr lang="en-US" dirty="0"/>
              <a:t>SUM() - Returns the sum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– Data Manipulation Language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DDL  - Data Definition Language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DQL – Data Querying Language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COUNT(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COUNT(*)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COUNT(DISTINCT 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FIRST(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LAST(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MAX(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MIN(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SUM(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Scalar Functions</a:t>
            </a:r>
          </a:p>
          <a:p>
            <a:r>
              <a:rPr lang="en-US" dirty="0"/>
              <a:t>UCASE() - Converts a field to upper case</a:t>
            </a:r>
          </a:p>
          <a:p>
            <a:r>
              <a:rPr lang="en-US" dirty="0"/>
              <a:t>LCASE() - Converts a field to lower case</a:t>
            </a:r>
          </a:p>
          <a:p>
            <a:r>
              <a:rPr lang="en-US" dirty="0"/>
              <a:t>MID() - Extract characters from a text field</a:t>
            </a:r>
          </a:p>
          <a:p>
            <a:r>
              <a:rPr lang="en-US" dirty="0"/>
              <a:t>LEN() - Returns the length of a text field</a:t>
            </a:r>
          </a:p>
          <a:p>
            <a:r>
              <a:rPr lang="en-US" dirty="0"/>
              <a:t>ROUND() - Rounds a numeric field to the number of decimals specified</a:t>
            </a:r>
          </a:p>
          <a:p>
            <a:r>
              <a:rPr lang="en-US" dirty="0"/>
              <a:t>NOW() - Returns the current system date and time</a:t>
            </a:r>
          </a:p>
          <a:p>
            <a:r>
              <a:rPr lang="en-US" dirty="0"/>
              <a:t>FORMAT() - Formats how a field is to be displayed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UCASE(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LCASE(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'</a:t>
            </a:r>
            <a:r>
              <a:rPr lang="en-US" dirty="0" err="1"/>
              <a:t>CallingName</a:t>
            </a:r>
            <a:r>
              <a:rPr lang="en-US" dirty="0"/>
              <a:t>' =upper(</a:t>
            </a:r>
            <a:r>
              <a:rPr lang="en-US" dirty="0" err="1"/>
              <a:t>FirstName</a:t>
            </a:r>
            <a:r>
              <a:rPr lang="en-US" dirty="0"/>
              <a:t>),'</a:t>
            </a:r>
            <a:r>
              <a:rPr lang="en-US" dirty="0" err="1"/>
              <a:t>SurName</a:t>
            </a:r>
            <a:r>
              <a:rPr lang="en-US" dirty="0"/>
              <a:t>' = lower(</a:t>
            </a:r>
            <a:r>
              <a:rPr lang="en-US" dirty="0" err="1"/>
              <a:t>lastname</a:t>
            </a:r>
            <a:r>
              <a:rPr lang="en-US" dirty="0"/>
              <a:t>) from </a:t>
            </a:r>
            <a:r>
              <a:rPr lang="en-US" dirty="0" err="1"/>
              <a:t>studentdemo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245291"/>
          </a:xfrm>
        </p:spPr>
        <p:txBody>
          <a:bodyPr>
            <a:normAutofit/>
          </a:bodyPr>
          <a:lstStyle/>
          <a:p>
            <a:r>
              <a:rPr lang="en-US" dirty="0"/>
              <a:t>SELECT MID(</a:t>
            </a:r>
            <a:r>
              <a:rPr lang="en-US" dirty="0" err="1"/>
              <a:t>column_name,start</a:t>
            </a:r>
            <a:r>
              <a:rPr lang="en-US" dirty="0"/>
              <a:t>[,length])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MID(Lastname,1,5)from </a:t>
            </a:r>
            <a:r>
              <a:rPr lang="en-US" dirty="0" err="1"/>
              <a:t>Studentdemo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90800"/>
          <a:ext cx="800100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65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en-US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Required. The field to extract characters from.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65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Required. Specifies the starting position (starts at 1).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208">
                <a:tc>
                  <a:txBody>
                    <a:bodyPr/>
                    <a:lstStyle/>
                    <a:p>
                      <a:r>
                        <a:rPr lang="en-US"/>
                        <a:t>length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Optional. The number of characters to return. If omitted, the MID() function returns the rest of the text.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LEN(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ROUND(</a:t>
            </a:r>
            <a:r>
              <a:rPr lang="en-US" dirty="0" err="1"/>
              <a:t>column_name,decimals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NOW()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FirstName,Age,Now</a:t>
            </a:r>
            <a:r>
              <a:rPr lang="en-US" dirty="0"/>
              <a:t>() as Today from </a:t>
            </a:r>
            <a:r>
              <a:rPr lang="en-US" dirty="0" err="1"/>
              <a:t>Studentdemo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FORMAT(</a:t>
            </a:r>
            <a:r>
              <a:rPr lang="en-US" dirty="0" err="1"/>
              <a:t>column_name,format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895600"/>
          <a:ext cx="6629400" cy="154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column_name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Required. The field to be formatted.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r>
                        <a:rPr lang="en-US"/>
                        <a:t>format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Required. Specifies the format.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JOIN</a:t>
            </a:r>
            <a:r>
              <a:rPr lang="en-US" dirty="0"/>
              <a:t>: Return rows when there is at least one match in both tables</a:t>
            </a:r>
          </a:p>
          <a:p>
            <a:r>
              <a:rPr lang="en-US" b="1" dirty="0"/>
              <a:t>LEFT JOIN</a:t>
            </a:r>
            <a:r>
              <a:rPr lang="en-US" dirty="0"/>
              <a:t>: Return all rows from the left table, even if there are no matches in the right table</a:t>
            </a:r>
          </a:p>
          <a:p>
            <a:r>
              <a:rPr lang="en-US" b="1" dirty="0"/>
              <a:t>RIGHT JOIN</a:t>
            </a:r>
            <a:r>
              <a:rPr lang="en-US" dirty="0"/>
              <a:t>: Return all rows from the right table, even if there are no matches in the left table</a:t>
            </a:r>
          </a:p>
          <a:p>
            <a:r>
              <a:rPr lang="en-US" b="1" dirty="0"/>
              <a:t>FULL JOIN</a:t>
            </a:r>
            <a:r>
              <a:rPr lang="en-US" dirty="0"/>
              <a:t>: Return rows when there is a match in one of the tables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 FROM table_name1 INNER JOIN table_name2 ON table_name1.column_name=table_name2.column_name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INNER JOIN keyword return rows when there is at least one match in both tables.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DML 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r>
              <a:rPr lang="en-US" b="1" dirty="0"/>
              <a:t>SELECT</a:t>
            </a:r>
            <a:r>
              <a:rPr lang="en-US" dirty="0"/>
              <a:t> - extracts data from a database</a:t>
            </a:r>
          </a:p>
          <a:p>
            <a:r>
              <a:rPr lang="en-US" b="1" dirty="0"/>
              <a:t>UPDATE</a:t>
            </a:r>
            <a:r>
              <a:rPr lang="en-US" dirty="0"/>
              <a:t> - updates data in a database</a:t>
            </a:r>
          </a:p>
          <a:p>
            <a:r>
              <a:rPr lang="en-US" b="1" dirty="0"/>
              <a:t>DELETE</a:t>
            </a:r>
            <a:r>
              <a:rPr lang="en-US" dirty="0"/>
              <a:t> - deletes data from a database</a:t>
            </a:r>
          </a:p>
          <a:p>
            <a:r>
              <a:rPr lang="en-US" b="1" dirty="0"/>
              <a:t>INSERT INTO</a:t>
            </a:r>
            <a:r>
              <a:rPr lang="en-US" dirty="0"/>
              <a:t> - inserts new data into a database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HumanResources.Employee</a:t>
            </a:r>
            <a:r>
              <a:rPr lang="en-US" dirty="0"/>
              <a:t> AS E</a:t>
            </a:r>
          </a:p>
          <a:p>
            <a:pPr>
              <a:buNone/>
            </a:pPr>
            <a:r>
              <a:rPr lang="en-US" dirty="0"/>
              <a:t>INNER JOIN </a:t>
            </a:r>
            <a:r>
              <a:rPr lang="en-US" dirty="0" err="1"/>
              <a:t>HumanResources.EmployeeAddress</a:t>
            </a:r>
            <a:r>
              <a:rPr lang="en-US" dirty="0"/>
              <a:t> AS EA ON</a:t>
            </a:r>
          </a:p>
          <a:p>
            <a:pPr>
              <a:buNone/>
            </a:pP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/>
              <a:t>EA.EmployeeId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>
                <a:solidFill>
                  <a:schemeClr val="accent5"/>
                </a:solidFill>
              </a:rPr>
              <a:t>INNER JOIN is the same as JOIN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 FROM table_name1 LEFT JOIN table_name2 ON table_name1.column_name=table_name2.column_name</a:t>
            </a:r>
          </a:p>
          <a:p>
            <a:pPr>
              <a:buNone/>
            </a:pPr>
            <a:r>
              <a:rPr lang="en-US" dirty="0"/>
              <a:t>	SELECT *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HumanResources.Employee</a:t>
            </a:r>
            <a:r>
              <a:rPr lang="en-US" dirty="0"/>
              <a:t> AS E</a:t>
            </a:r>
          </a:p>
          <a:p>
            <a:pPr>
              <a:buNone/>
            </a:pPr>
            <a:r>
              <a:rPr lang="en-US" dirty="0"/>
              <a:t>	LEFT OUTER JOIN </a:t>
            </a:r>
            <a:r>
              <a:rPr lang="en-US" dirty="0" err="1"/>
              <a:t>HumanResources.EmployeeAddress</a:t>
            </a:r>
            <a:r>
              <a:rPr lang="en-US" dirty="0"/>
              <a:t> AS EA 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/>
              <a:t>EA.EmployeeId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 FROM table_name1 RIGHT JOIN table_name2 ON table_name1.column_name=table_name2.column_name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SELECT *</a:t>
            </a:r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HumanResources.EmployeeAddress</a:t>
            </a:r>
            <a:r>
              <a:rPr lang="en-US" dirty="0"/>
              <a:t> AS EA</a:t>
            </a:r>
          </a:p>
          <a:p>
            <a:pPr>
              <a:buNone/>
            </a:pPr>
            <a:r>
              <a:rPr lang="en-US" dirty="0"/>
              <a:t>	RIGHT OUTER JOIN </a:t>
            </a:r>
            <a:r>
              <a:rPr lang="en-US" dirty="0" err="1"/>
              <a:t>HumanResources.Employee</a:t>
            </a:r>
            <a:r>
              <a:rPr lang="en-US" dirty="0"/>
              <a:t> AS E 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/>
              <a:t>EA.EmployeeId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C:\Users\Swaksha\Desktop\Picture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8216696" cy="3175754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DATABASE </a:t>
            </a:r>
            <a:r>
              <a:rPr lang="en-US" dirty="0"/>
              <a:t>- creates a new database</a:t>
            </a:r>
          </a:p>
          <a:p>
            <a:r>
              <a:rPr lang="en-US" b="1" dirty="0"/>
              <a:t>ALTER DATABASE</a:t>
            </a:r>
            <a:r>
              <a:rPr lang="en-US" dirty="0"/>
              <a:t> - modifies a database</a:t>
            </a:r>
          </a:p>
          <a:p>
            <a:r>
              <a:rPr lang="en-US" b="1" dirty="0"/>
              <a:t>CREATE TABLE</a:t>
            </a:r>
            <a:r>
              <a:rPr lang="en-US" dirty="0"/>
              <a:t> - creates a new table</a:t>
            </a:r>
          </a:p>
          <a:p>
            <a:r>
              <a:rPr lang="en-US" b="1" dirty="0"/>
              <a:t>ALTER TABLE </a:t>
            </a:r>
            <a:r>
              <a:rPr lang="en-US" dirty="0"/>
              <a:t>- modifies a table</a:t>
            </a:r>
          </a:p>
          <a:p>
            <a:r>
              <a:rPr lang="en-US" b="1" dirty="0"/>
              <a:t>DROP TABLE</a:t>
            </a:r>
            <a:r>
              <a:rPr lang="en-US" dirty="0"/>
              <a:t> - deletes a table</a:t>
            </a:r>
          </a:p>
          <a:p>
            <a:r>
              <a:rPr lang="en-US" b="1" dirty="0"/>
              <a:t>CREATE INDEX</a:t>
            </a:r>
            <a:r>
              <a:rPr lang="en-US" dirty="0"/>
              <a:t> - creates an index (search key)</a:t>
            </a:r>
          </a:p>
          <a:p>
            <a:r>
              <a:rPr lang="en-US" b="1" dirty="0"/>
              <a:t>DROP INDEX</a:t>
            </a:r>
            <a:r>
              <a:rPr lang="en-US" dirty="0"/>
              <a:t> - deletes an index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,column _name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Distinct 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query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‘</a:t>
            </a:r>
            <a:r>
              <a:rPr lang="en-US" dirty="0" err="1"/>
              <a:t>NewName</a:t>
            </a:r>
            <a:r>
              <a:rPr lang="en-US" dirty="0"/>
              <a:t>’ =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'</a:t>
            </a:r>
            <a:r>
              <a:rPr lang="en-US" dirty="0" err="1"/>
              <a:t>CallingName</a:t>
            </a:r>
            <a:r>
              <a:rPr lang="en-US" dirty="0"/>
              <a:t>' = </a:t>
            </a:r>
            <a:r>
              <a:rPr lang="en-US" dirty="0" err="1"/>
              <a:t>FirstName</a:t>
            </a:r>
            <a:r>
              <a:rPr lang="en-US" dirty="0"/>
              <a:t> ,'Surname' = </a:t>
            </a:r>
            <a:r>
              <a:rPr lang="en-US" dirty="0" err="1"/>
              <a:t>LastName</a:t>
            </a:r>
            <a:r>
              <a:rPr lang="en-US" dirty="0"/>
              <a:t> from </a:t>
            </a:r>
            <a:r>
              <a:rPr lang="en-US" dirty="0" err="1"/>
              <a:t>studentdemo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Column_name</a:t>
            </a:r>
            <a:r>
              <a:rPr lang="en-US" dirty="0"/>
              <a:t> alias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 </a:t>
            </a:r>
            <a:r>
              <a:rPr lang="en-US" dirty="0" err="1"/>
              <a:t>column_name</a:t>
            </a:r>
            <a:r>
              <a:rPr lang="en-US" dirty="0"/>
              <a:t> ‘Alias Name’ from </a:t>
            </a:r>
            <a:r>
              <a:rPr lang="en-US" dirty="0" err="1"/>
              <a:t>table_name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 '</a:t>
            </a:r>
            <a:r>
              <a:rPr lang="en-US" dirty="0" err="1"/>
              <a:t>CallingName',LastName</a:t>
            </a:r>
            <a:r>
              <a:rPr lang="en-US" dirty="0"/>
              <a:t> '</a:t>
            </a:r>
            <a:r>
              <a:rPr lang="en-US" dirty="0" err="1"/>
              <a:t>SurName</a:t>
            </a:r>
            <a:r>
              <a:rPr lang="en-US" dirty="0"/>
              <a:t>' from </a:t>
            </a:r>
            <a:r>
              <a:rPr lang="en-US" dirty="0" err="1"/>
              <a:t>studentdemo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Column_name</a:t>
            </a:r>
            <a:r>
              <a:rPr lang="en-US" dirty="0"/>
              <a:t> alias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as ‘alias name’ from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 as '</a:t>
            </a:r>
            <a:r>
              <a:rPr lang="en-US" dirty="0" err="1"/>
              <a:t>callinname',lastname</a:t>
            </a:r>
            <a:r>
              <a:rPr lang="en-US" dirty="0"/>
              <a:t> as Surname from </a:t>
            </a:r>
            <a:r>
              <a:rPr lang="en-US" dirty="0" err="1"/>
              <a:t>studentdemo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>
                <a:latin typeface="Script MT Bold" pitchFamily="66" charset="0"/>
              </a:rPr>
              <a:t>Digiterati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Column_name</a:t>
            </a:r>
            <a:r>
              <a:rPr lang="en-US" dirty="0"/>
              <a:t> alias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3">
      <a:dk1>
        <a:sysClr val="windowText" lastClr="000000"/>
      </a:dk1>
      <a:lt1>
        <a:sysClr val="window" lastClr="FFFFFF"/>
      </a:lt1>
      <a:dk2>
        <a:srgbClr val="D467A8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D467A8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D467A8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D467A8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ppt/theme/themeOverride4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D467A8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1640</Words>
  <Application>Microsoft Office PowerPoint</Application>
  <PresentationFormat>On-screen Show (4:3)</PresentationFormat>
  <Paragraphs>332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Lucida Sans Unicode</vt:lpstr>
      <vt:lpstr>Script MT Bold</vt:lpstr>
      <vt:lpstr>Verdana</vt:lpstr>
      <vt:lpstr>Wingdings 2</vt:lpstr>
      <vt:lpstr>Wingdings 3</vt:lpstr>
      <vt:lpstr>Concourse</vt:lpstr>
      <vt:lpstr>SQL SERVER</vt:lpstr>
      <vt:lpstr>SQL Query</vt:lpstr>
      <vt:lpstr>SQL</vt:lpstr>
      <vt:lpstr>PowerPoint Presentation</vt:lpstr>
      <vt:lpstr>DDL </vt:lpstr>
      <vt:lpstr>Select query</vt:lpstr>
      <vt:lpstr>Column_name alias</vt:lpstr>
      <vt:lpstr>Column_name alias</vt:lpstr>
      <vt:lpstr>Column_name alias</vt:lpstr>
      <vt:lpstr>CONCATENATE</vt:lpstr>
      <vt:lpstr>WHERE CLAUSE</vt:lpstr>
      <vt:lpstr>LOGICAL OPERATORS</vt:lpstr>
      <vt:lpstr>Calculate from a column</vt:lpstr>
      <vt:lpstr>AND</vt:lpstr>
      <vt:lpstr>OR</vt:lpstr>
      <vt:lpstr>NOT</vt:lpstr>
      <vt:lpstr>OR NOT</vt:lpstr>
      <vt:lpstr>BETWEEN</vt:lpstr>
      <vt:lpstr>IN</vt:lpstr>
      <vt:lpstr>Like </vt:lpstr>
      <vt:lpstr>ORDER BY</vt:lpstr>
      <vt:lpstr>ORDER BY</vt:lpstr>
      <vt:lpstr>TOP</vt:lpstr>
      <vt:lpstr>WILDCARD</vt:lpstr>
      <vt:lpstr>CharList</vt:lpstr>
      <vt:lpstr>RANK</vt:lpstr>
      <vt:lpstr>RANK</vt:lpstr>
      <vt:lpstr>RANK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</vt:lpstr>
      <vt:lpstr>JOIN</vt:lpstr>
      <vt:lpstr>Inner Join</vt:lpstr>
      <vt:lpstr>Inner Join</vt:lpstr>
      <vt:lpstr>Outer Join</vt:lpstr>
      <vt:lpstr>Right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Query</dc:title>
  <dc:creator>Swaksha</dc:creator>
  <cp:lastModifiedBy>Jeyanthi S</cp:lastModifiedBy>
  <cp:revision>38</cp:revision>
  <dcterms:created xsi:type="dcterms:W3CDTF">2009-01-30T08:00:05Z</dcterms:created>
  <dcterms:modified xsi:type="dcterms:W3CDTF">2022-09-15T03:33:09Z</dcterms:modified>
</cp:coreProperties>
</file>