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70" r:id="rId4"/>
    <p:sldId id="264" r:id="rId5"/>
    <p:sldId id="263" r:id="rId6"/>
    <p:sldId id="265" r:id="rId7"/>
    <p:sldId id="280" r:id="rId8"/>
    <p:sldId id="281" r:id="rId9"/>
    <p:sldId id="282" r:id="rId10"/>
    <p:sldId id="266" r:id="rId11"/>
    <p:sldId id="274" r:id="rId12"/>
    <p:sldId id="275" r:id="rId13"/>
    <p:sldId id="276" r:id="rId14"/>
    <p:sldId id="273" r:id="rId15"/>
    <p:sldId id="290" r:id="rId16"/>
    <p:sldId id="288" r:id="rId17"/>
    <p:sldId id="279" r:id="rId18"/>
    <p:sldId id="283" r:id="rId19"/>
    <p:sldId id="287" r:id="rId20"/>
    <p:sldId id="286" r:id="rId21"/>
    <p:sldId id="262" r:id="rId22"/>
    <p:sldId id="271" r:id="rId23"/>
    <p:sldId id="272" r:id="rId24"/>
    <p:sldId id="267" r:id="rId25"/>
    <p:sldId id="277" r:id="rId26"/>
    <p:sldId id="284" r:id="rId27"/>
    <p:sldId id="289" r:id="rId28"/>
    <p:sldId id="268" r:id="rId29"/>
    <p:sldId id="269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85CE4-7637-1CB3-D2DC-645285BD18CD}" v="348" dt="2021-11-16T15:38:23.055"/>
    <p1510:client id="{18E3639B-EBAF-5952-1869-2A390827129F}" v="630" dt="2021-10-25T17:35:27.142"/>
    <p1510:client id="{4CCDD516-279E-27C7-5C96-E09C3BBFDCA8}" v="359" dt="2021-11-16T22:04:22.843"/>
    <p1510:client id="{6B51E3E3-AC3D-9216-B95D-E381D21A9E73}" v="30" dt="2021-10-26T17:35:31.922"/>
    <p1510:client id="{6C3FEC75-8D8C-CAEB-A603-84F25F01BC95}" v="2" dt="2021-10-22T11:55:53.345"/>
    <p1510:client id="{C92FB17B-A9C7-7C11-707D-84C00D73FAA7}" v="635" dt="2021-10-21T17:35:31.587"/>
    <p1510:client id="{C93B8E59-AA1A-6864-CA15-5B6EEA2E0F4C}" v="4" dt="2021-11-01T19:31:59.119"/>
    <p1510:client id="{EF49F671-5A74-7131-CBC1-C11AA70348ED}" v="792" dt="2021-11-15T19:49:2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Eduardo Silvestre de Sousa" userId="S::felipe.eduardo@tqi.com.br::358db16c-85fc-4108-80b9-cf7012ae183e" providerId="AD" clId="Web-{18E3639B-EBAF-5952-1869-2A390827129F}"/>
    <pc:docChg chg="addSld modSld sldOrd">
      <pc:chgData name="Felipe Eduardo Silvestre de Sousa" userId="S::felipe.eduardo@tqi.com.br::358db16c-85fc-4108-80b9-cf7012ae183e" providerId="AD" clId="Web-{18E3639B-EBAF-5952-1869-2A390827129F}" dt="2021-10-25T17:35:27.142" v="610" actId="20577"/>
      <pc:docMkLst>
        <pc:docMk/>
      </pc:docMkLst>
      <pc:sldChg chg="modSp">
        <pc:chgData name="Felipe Eduardo Silvestre de Sousa" userId="S::felipe.eduardo@tqi.com.br::358db16c-85fc-4108-80b9-cf7012ae183e" providerId="AD" clId="Web-{18E3639B-EBAF-5952-1869-2A390827129F}" dt="2021-10-25T13:35:01.426" v="555" actId="20577"/>
        <pc:sldMkLst>
          <pc:docMk/>
          <pc:sldMk cId="0" sldId="260"/>
        </pc:sldMkLst>
        <pc:spChg chg="mod">
          <ac:chgData name="Felipe Eduardo Silvestre de Sousa" userId="S::felipe.eduardo@tqi.com.br::358db16c-85fc-4108-80b9-cf7012ae183e" providerId="AD" clId="Web-{18E3639B-EBAF-5952-1869-2A390827129F}" dt="2021-10-25T13:34:04.880" v="554" actId="20577"/>
          <ac:spMkLst>
            <pc:docMk/>
            <pc:sldMk cId="0" sldId="260"/>
            <ac:spMk id="74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3:35:01.426" v="555" actId="20577"/>
          <ac:spMkLst>
            <pc:docMk/>
            <pc:sldMk cId="0" sldId="260"/>
            <ac:spMk id="75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8E3639B-EBAF-5952-1869-2A390827129F}" dt="2021-10-25T13:54:43.337" v="585" actId="14100"/>
        <pc:sldMkLst>
          <pc:docMk/>
          <pc:sldMk cId="0" sldId="261"/>
        </pc:sldMkLst>
        <pc:spChg chg="mod">
          <ac:chgData name="Felipe Eduardo Silvestre de Sousa" userId="S::felipe.eduardo@tqi.com.br::358db16c-85fc-4108-80b9-cf7012ae183e" providerId="AD" clId="Web-{18E3639B-EBAF-5952-1869-2A390827129F}" dt="2021-10-25T13:49:51.160" v="556" actId="20577"/>
          <ac:spMkLst>
            <pc:docMk/>
            <pc:sldMk cId="0" sldId="261"/>
            <ac:spMk id="84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3:54:43.337" v="585" actId="14100"/>
          <ac:spMkLst>
            <pc:docMk/>
            <pc:sldMk cId="0" sldId="261"/>
            <ac:spMk id="86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18E3639B-EBAF-5952-1869-2A390827129F}" dt="2021-10-25T13:33:16.111" v="553" actId="20577"/>
        <pc:sldMkLst>
          <pc:docMk/>
          <pc:sldMk cId="0" sldId="262"/>
        </pc:sldMkLst>
        <pc:spChg chg="mod">
          <ac:chgData name="Felipe Eduardo Silvestre de Sousa" userId="S::felipe.eduardo@tqi.com.br::358db16c-85fc-4108-80b9-cf7012ae183e" providerId="AD" clId="Web-{18E3639B-EBAF-5952-1869-2A390827129F}" dt="2021-10-25T13:33:16.111" v="553" actId="20577"/>
          <ac:spMkLst>
            <pc:docMk/>
            <pc:sldMk cId="0" sldId="262"/>
            <ac:spMk id="94" creationId="{00000000-0000-0000-0000-000000000000}"/>
          </ac:spMkLst>
        </pc:spChg>
      </pc:sldChg>
      <pc:sldChg chg="addSp delSp modSp ord">
        <pc:chgData name="Felipe Eduardo Silvestre de Sousa" userId="S::felipe.eduardo@tqi.com.br::358db16c-85fc-4108-80b9-cf7012ae183e" providerId="AD" clId="Web-{18E3639B-EBAF-5952-1869-2A390827129F}" dt="2021-10-25T13:25:56.276" v="534"/>
        <pc:sldMkLst>
          <pc:docMk/>
          <pc:sldMk cId="0" sldId="263"/>
        </pc:sldMkLst>
        <pc:spChg chg="add mod">
          <ac:chgData name="Felipe Eduardo Silvestre de Sousa" userId="S::felipe.eduardo@tqi.com.br::358db16c-85fc-4108-80b9-cf7012ae183e" providerId="AD" clId="Web-{18E3639B-EBAF-5952-1869-2A390827129F}" dt="2021-10-25T12:15:22.357" v="25" actId="20577"/>
          <ac:spMkLst>
            <pc:docMk/>
            <pc:sldMk cId="0" sldId="263"/>
            <ac:spMk id="2" creationId="{6D70D383-CEDE-47DC-83F3-42E82C3DBDFA}"/>
          </ac:spMkLst>
        </pc:spChg>
        <pc:spChg chg="add del">
          <ac:chgData name="Felipe Eduardo Silvestre de Sousa" userId="S::felipe.eduardo@tqi.com.br::358db16c-85fc-4108-80b9-cf7012ae183e" providerId="AD" clId="Web-{18E3639B-EBAF-5952-1869-2A390827129F}" dt="2021-10-25T12:15:45.717" v="40"/>
          <ac:spMkLst>
            <pc:docMk/>
            <pc:sldMk cId="0" sldId="263"/>
            <ac:spMk id="3" creationId="{A129F974-35CE-4444-9E82-2F1B19E89BDD}"/>
          </ac:spMkLst>
        </pc:spChg>
        <pc:spChg chg="add mod">
          <ac:chgData name="Felipe Eduardo Silvestre de Sousa" userId="S::felipe.eduardo@tqi.com.br::358db16c-85fc-4108-80b9-cf7012ae183e" providerId="AD" clId="Web-{18E3639B-EBAF-5952-1869-2A390827129F}" dt="2021-10-25T12:16:06.686" v="44" actId="1076"/>
          <ac:spMkLst>
            <pc:docMk/>
            <pc:sldMk cId="0" sldId="263"/>
            <ac:spMk id="14" creationId="{81A74DF4-F96F-4859-8281-24F202B7B8F2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2:16:16.295" v="50" actId="20577"/>
          <ac:spMkLst>
            <pc:docMk/>
            <pc:sldMk cId="0" sldId="263"/>
            <ac:spMk id="18" creationId="{170DB4EF-87F7-4A52-BCD7-9853ECCB6DC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2:15:12.591" v="21" actId="20577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2:16:46.921" v="63" actId="20577"/>
          <ac:spMkLst>
            <pc:docMk/>
            <pc:sldMk cId="0" sldId="263"/>
            <ac:spMk id="104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2:15:15.763" v="23" actId="20577"/>
          <ac:spMkLst>
            <pc:docMk/>
            <pc:sldMk cId="0" sldId="263"/>
            <ac:spMk id="105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2:16:19.327" v="58" actId="20577"/>
          <ac:spMkLst>
            <pc:docMk/>
            <pc:sldMk cId="0" sldId="263"/>
            <ac:spMk id="106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2:15:17.794" v="24" actId="20577"/>
          <ac:spMkLst>
            <pc:docMk/>
            <pc:sldMk cId="0" sldId="263"/>
            <ac:spMk id="107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18E3639B-EBAF-5952-1869-2A390827129F}" dt="2021-10-25T13:26:34.886" v="544" actId="20577"/>
        <pc:sldMkLst>
          <pc:docMk/>
          <pc:sldMk cId="0" sldId="264"/>
        </pc:sldMkLst>
        <pc:spChg chg="mod">
          <ac:chgData name="Felipe Eduardo Silvestre de Sousa" userId="S::felipe.eduardo@tqi.com.br::358db16c-85fc-4108-80b9-cf7012ae183e" providerId="AD" clId="Web-{18E3639B-EBAF-5952-1869-2A390827129F}" dt="2021-10-25T13:26:34.886" v="544" actId="20577"/>
          <ac:spMkLst>
            <pc:docMk/>
            <pc:sldMk cId="0" sldId="264"/>
            <ac:spMk id="117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8E3639B-EBAF-5952-1869-2A390827129F}" dt="2021-10-25T12:14:17.621" v="8" actId="20577"/>
        <pc:sldMkLst>
          <pc:docMk/>
          <pc:sldMk cId="0" sldId="265"/>
        </pc:sldMkLst>
        <pc:spChg chg="mod">
          <ac:chgData name="Felipe Eduardo Silvestre de Sousa" userId="S::felipe.eduardo@tqi.com.br::358db16c-85fc-4108-80b9-cf7012ae183e" providerId="AD" clId="Web-{18E3639B-EBAF-5952-1869-2A390827129F}" dt="2021-10-25T12:14:12.465" v="7" actId="20577"/>
          <ac:spMkLst>
            <pc:docMk/>
            <pc:sldMk cId="0" sldId="265"/>
            <ac:spMk id="131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2:14:17.621" v="8" actId="20577"/>
          <ac:spMkLst>
            <pc:docMk/>
            <pc:sldMk cId="0" sldId="265"/>
            <ac:spMk id="132" creationId="{00000000-0000-0000-0000-000000000000}"/>
          </ac:spMkLst>
        </pc:spChg>
      </pc:sldChg>
      <pc:sldChg chg="modSp ord addAnim delAnim">
        <pc:chgData name="Felipe Eduardo Silvestre de Sousa" userId="S::felipe.eduardo@tqi.com.br::358db16c-85fc-4108-80b9-cf7012ae183e" providerId="AD" clId="Web-{18E3639B-EBAF-5952-1869-2A390827129F}" dt="2021-10-25T17:33:23.593" v="605" actId="20577"/>
        <pc:sldMkLst>
          <pc:docMk/>
          <pc:sldMk cId="0" sldId="266"/>
        </pc:sldMkLst>
        <pc:spChg chg="mod">
          <ac:chgData name="Felipe Eduardo Silvestre de Sousa" userId="S::felipe.eduardo@tqi.com.br::358db16c-85fc-4108-80b9-cf7012ae183e" providerId="AD" clId="Web-{18E3639B-EBAF-5952-1869-2A390827129F}" dt="2021-10-25T17:33:23.593" v="605" actId="20577"/>
          <ac:spMkLst>
            <pc:docMk/>
            <pc:sldMk cId="0" sldId="266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3:18:39.628" v="362" actId="20577"/>
          <ac:spMkLst>
            <pc:docMk/>
            <pc:sldMk cId="0" sldId="266"/>
            <ac:spMk id="139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8E3639B-EBAF-5952-1869-2A390827129F}" dt="2021-10-25T14:02:46.033" v="593" actId="20577"/>
        <pc:sldMkLst>
          <pc:docMk/>
          <pc:sldMk cId="0" sldId="267"/>
        </pc:sldMkLst>
        <pc:spChg chg="mod">
          <ac:chgData name="Felipe Eduardo Silvestre de Sousa" userId="S::felipe.eduardo@tqi.com.br::358db16c-85fc-4108-80b9-cf7012ae183e" providerId="AD" clId="Web-{18E3639B-EBAF-5952-1869-2A390827129F}" dt="2021-10-25T14:02:33.157" v="592" actId="20577"/>
          <ac:spMkLst>
            <pc:docMk/>
            <pc:sldMk cId="0" sldId="267"/>
            <ac:spMk id="145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4:02:46.033" v="593" actId="20577"/>
          <ac:spMkLst>
            <pc:docMk/>
            <pc:sldMk cId="0" sldId="267"/>
            <ac:spMk id="148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8E3639B-EBAF-5952-1869-2A390827129F}" dt="2021-10-25T17:32:55.186" v="604" actId="20577"/>
        <pc:sldMkLst>
          <pc:docMk/>
          <pc:sldMk cId="2319681862" sldId="270"/>
        </pc:sldMkLst>
        <pc:spChg chg="mod">
          <ac:chgData name="Felipe Eduardo Silvestre de Sousa" userId="S::felipe.eduardo@tqi.com.br::358db16c-85fc-4108-80b9-cf7012ae183e" providerId="AD" clId="Web-{18E3639B-EBAF-5952-1869-2A390827129F}" dt="2021-10-25T17:32:55.186" v="604" actId="20577"/>
          <ac:spMkLst>
            <pc:docMk/>
            <pc:sldMk cId="2319681862" sldId="270"/>
            <ac:spMk id="84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3:53:02.476" v="563" actId="20577"/>
          <ac:spMkLst>
            <pc:docMk/>
            <pc:sldMk cId="2319681862" sldId="270"/>
            <ac:spMk id="86" creationId="{00000000-0000-0000-0000-000000000000}"/>
          </ac:spMkLst>
        </pc:spChg>
      </pc:sldChg>
      <pc:sldChg chg="add replId">
        <pc:chgData name="Felipe Eduardo Silvestre de Sousa" userId="S::felipe.eduardo@tqi.com.br::358db16c-85fc-4108-80b9-cf7012ae183e" providerId="AD" clId="Web-{18E3639B-EBAF-5952-1869-2A390827129F}" dt="2021-10-25T12:13:59.855" v="0"/>
        <pc:sldMkLst>
          <pc:docMk/>
          <pc:sldMk cId="2255575382" sldId="271"/>
        </pc:sldMkLst>
      </pc:sldChg>
      <pc:sldChg chg="modSp add replId">
        <pc:chgData name="Felipe Eduardo Silvestre de Sousa" userId="S::felipe.eduardo@tqi.com.br::358db16c-85fc-4108-80b9-cf7012ae183e" providerId="AD" clId="Web-{18E3639B-EBAF-5952-1869-2A390827129F}" dt="2021-10-25T17:35:27.142" v="610" actId="20577"/>
        <pc:sldMkLst>
          <pc:docMk/>
          <pc:sldMk cId="2132195622" sldId="272"/>
        </pc:sldMkLst>
        <pc:spChg chg="mod">
          <ac:chgData name="Felipe Eduardo Silvestre de Sousa" userId="S::felipe.eduardo@tqi.com.br::358db16c-85fc-4108-80b9-cf7012ae183e" providerId="AD" clId="Web-{18E3639B-EBAF-5952-1869-2A390827129F}" dt="2021-10-25T13:57:00.091" v="587" actId="20577"/>
          <ac:spMkLst>
            <pc:docMk/>
            <pc:sldMk cId="2132195622" sldId="272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7:35:27.142" v="610" actId="20577"/>
          <ac:spMkLst>
            <pc:docMk/>
            <pc:sldMk cId="2132195622" sldId="272"/>
            <ac:spMk id="139" creationId="{00000000-0000-0000-0000-000000000000}"/>
          </ac:spMkLst>
        </pc:spChg>
      </pc:sldChg>
      <pc:sldChg chg="addSp delSp modSp add replId delAnim">
        <pc:chgData name="Felipe Eduardo Silvestre de Sousa" userId="S::felipe.eduardo@tqi.com.br::358db16c-85fc-4108-80b9-cf7012ae183e" providerId="AD" clId="Web-{18E3639B-EBAF-5952-1869-2A390827129F}" dt="2021-10-25T12:25:41.900" v="233"/>
        <pc:sldMkLst>
          <pc:docMk/>
          <pc:sldMk cId="3786017305" sldId="273"/>
        </pc:sldMkLst>
        <pc:spChg chg="del mod">
          <ac:chgData name="Felipe Eduardo Silvestre de Sousa" userId="S::felipe.eduardo@tqi.com.br::358db16c-85fc-4108-80b9-cf7012ae183e" providerId="AD" clId="Web-{18E3639B-EBAF-5952-1869-2A390827129F}" dt="2021-10-25T12:25:41.900" v="233"/>
          <ac:spMkLst>
            <pc:docMk/>
            <pc:sldMk cId="3786017305" sldId="273"/>
            <ac:spMk id="139" creationId="{00000000-0000-0000-0000-000000000000}"/>
          </ac:spMkLst>
        </pc:spChg>
        <pc:picChg chg="add mod">
          <ac:chgData name="Felipe Eduardo Silvestre de Sousa" userId="S::felipe.eduardo@tqi.com.br::358db16c-85fc-4108-80b9-cf7012ae183e" providerId="AD" clId="Web-{18E3639B-EBAF-5952-1869-2A390827129F}" dt="2021-10-25T12:25:36.728" v="232" actId="1076"/>
          <ac:picMkLst>
            <pc:docMk/>
            <pc:sldMk cId="3786017305" sldId="273"/>
            <ac:picMk id="2" creationId="{BC76E23C-FBC1-4725-A547-3259EEBF04B9}"/>
          </ac:picMkLst>
        </pc:picChg>
      </pc:sldChg>
      <pc:sldChg chg="modSp add ord replId modNotes">
        <pc:chgData name="Felipe Eduardo Silvestre de Sousa" userId="S::felipe.eduardo@tqi.com.br::358db16c-85fc-4108-80b9-cf7012ae183e" providerId="AD" clId="Web-{18E3639B-EBAF-5952-1869-2A390827129F}" dt="2021-10-25T13:31:15.062" v="546"/>
        <pc:sldMkLst>
          <pc:docMk/>
          <pc:sldMk cId="2994257046" sldId="274"/>
        </pc:sldMkLst>
        <pc:spChg chg="mod">
          <ac:chgData name="Felipe Eduardo Silvestre de Sousa" userId="S::felipe.eduardo@tqi.com.br::358db16c-85fc-4108-80b9-cf7012ae183e" providerId="AD" clId="Web-{18E3639B-EBAF-5952-1869-2A390827129F}" dt="2021-10-25T12:35:37.926" v="242" actId="20577"/>
          <ac:spMkLst>
            <pc:docMk/>
            <pc:sldMk cId="2994257046" sldId="274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3:18:22.534" v="359" actId="20577"/>
          <ac:spMkLst>
            <pc:docMk/>
            <pc:sldMk cId="2994257046" sldId="274"/>
            <ac:spMk id="139" creationId="{00000000-0000-0000-0000-000000000000}"/>
          </ac:spMkLst>
        </pc:spChg>
      </pc:sldChg>
      <pc:sldChg chg="modSp add replId modNotes">
        <pc:chgData name="Felipe Eduardo Silvestre de Sousa" userId="S::felipe.eduardo@tqi.com.br::358db16c-85fc-4108-80b9-cf7012ae183e" providerId="AD" clId="Web-{18E3639B-EBAF-5952-1869-2A390827129F}" dt="2021-10-25T17:34:04.688" v="607"/>
        <pc:sldMkLst>
          <pc:docMk/>
          <pc:sldMk cId="740149106" sldId="275"/>
        </pc:sldMkLst>
        <pc:spChg chg="mod">
          <ac:chgData name="Felipe Eduardo Silvestre de Sousa" userId="S::felipe.eduardo@tqi.com.br::358db16c-85fc-4108-80b9-cf7012ae183e" providerId="AD" clId="Web-{18E3639B-EBAF-5952-1869-2A390827129F}" dt="2021-10-25T12:58:02.607" v="319" actId="20577"/>
          <ac:spMkLst>
            <pc:docMk/>
            <pc:sldMk cId="740149106" sldId="275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3:00:09.613" v="335" actId="20577"/>
          <ac:spMkLst>
            <pc:docMk/>
            <pc:sldMk cId="740149106" sldId="275"/>
            <ac:spMk id="139" creationId="{00000000-0000-0000-0000-000000000000}"/>
          </ac:spMkLst>
        </pc:spChg>
      </pc:sldChg>
      <pc:sldChg chg="modSp add replId modNotes">
        <pc:chgData name="Felipe Eduardo Silvestre de Sousa" userId="S::felipe.eduardo@tqi.com.br::358db16c-85fc-4108-80b9-cf7012ae183e" providerId="AD" clId="Web-{18E3639B-EBAF-5952-1869-2A390827129F}" dt="2021-10-25T17:34:25.688" v="608"/>
        <pc:sldMkLst>
          <pc:docMk/>
          <pc:sldMk cId="2741542039" sldId="276"/>
        </pc:sldMkLst>
        <pc:spChg chg="mod">
          <ac:chgData name="Felipe Eduardo Silvestre de Sousa" userId="S::felipe.eduardo@tqi.com.br::358db16c-85fc-4108-80b9-cf7012ae183e" providerId="AD" clId="Web-{18E3639B-EBAF-5952-1869-2A390827129F}" dt="2021-10-25T13:18:06.143" v="356" actId="20577"/>
          <ac:spMkLst>
            <pc:docMk/>
            <pc:sldMk cId="2741542039" sldId="276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3:25:00.259" v="532" actId="20577"/>
          <ac:spMkLst>
            <pc:docMk/>
            <pc:sldMk cId="2741542039" sldId="276"/>
            <ac:spMk id="139" creationId="{00000000-0000-0000-0000-000000000000}"/>
          </ac:spMkLst>
        </pc:spChg>
      </pc:sldChg>
      <pc:sldChg chg="modSp add replId">
        <pc:chgData name="Felipe Eduardo Silvestre de Sousa" userId="S::felipe.eduardo@tqi.com.br::358db16c-85fc-4108-80b9-cf7012ae183e" providerId="AD" clId="Web-{18E3639B-EBAF-5952-1869-2A390827129F}" dt="2021-10-25T14:03:20.986" v="602" actId="20577"/>
        <pc:sldMkLst>
          <pc:docMk/>
          <pc:sldMk cId="975905809" sldId="277"/>
        </pc:sldMkLst>
        <pc:spChg chg="mod">
          <ac:chgData name="Felipe Eduardo Silvestre de Sousa" userId="S::felipe.eduardo@tqi.com.br::358db16c-85fc-4108-80b9-cf7012ae183e" providerId="AD" clId="Web-{18E3639B-EBAF-5952-1869-2A390827129F}" dt="2021-10-25T14:03:17.377" v="601" actId="20577"/>
          <ac:spMkLst>
            <pc:docMk/>
            <pc:sldMk cId="975905809" sldId="277"/>
            <ac:spMk id="145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8E3639B-EBAF-5952-1869-2A390827129F}" dt="2021-10-25T14:03:20.986" v="602" actId="20577"/>
          <ac:spMkLst>
            <pc:docMk/>
            <pc:sldMk cId="975905809" sldId="277"/>
            <ac:spMk id="148" creationId="{00000000-0000-0000-0000-000000000000}"/>
          </ac:spMkLst>
        </pc:spChg>
      </pc:sldChg>
    </pc:docChg>
  </pc:docChgLst>
  <pc:docChgLst>
    <pc:chgData name="Felipe Eduardo Silvestre de Sousa" userId="S::felipe.eduardo@tqi.com.br::358db16c-85fc-4108-80b9-cf7012ae183e" providerId="AD" clId="Web-{10485CE4-7637-1CB3-D2DC-645285BD18CD}"/>
    <pc:docChg chg="addSld delSld modSld">
      <pc:chgData name="Felipe Eduardo Silvestre de Sousa" userId="S::felipe.eduardo@tqi.com.br::358db16c-85fc-4108-80b9-cf7012ae183e" providerId="AD" clId="Web-{10485CE4-7637-1CB3-D2DC-645285BD18CD}" dt="2021-11-16T15:38:31.055" v="415"/>
      <pc:docMkLst>
        <pc:docMk/>
      </pc:docMkLst>
      <pc:sldChg chg="modSp">
        <pc:chgData name="Felipe Eduardo Silvestre de Sousa" userId="S::felipe.eduardo@tqi.com.br::358db16c-85fc-4108-80b9-cf7012ae183e" providerId="AD" clId="Web-{10485CE4-7637-1CB3-D2DC-645285BD18CD}" dt="2021-11-16T14:19:32.622" v="154" actId="20577"/>
        <pc:sldMkLst>
          <pc:docMk/>
          <pc:sldMk cId="0" sldId="261"/>
        </pc:sldMkLst>
        <pc:spChg chg="mod">
          <ac:chgData name="Felipe Eduardo Silvestre de Sousa" userId="S::felipe.eduardo@tqi.com.br::358db16c-85fc-4108-80b9-cf7012ae183e" providerId="AD" clId="Web-{10485CE4-7637-1CB3-D2DC-645285BD18CD}" dt="2021-11-16T14:19:32.622" v="154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4:26:32.661" v="179" actId="20577"/>
        <pc:sldMkLst>
          <pc:docMk/>
          <pc:sldMk cId="0" sldId="263"/>
        </pc:sldMkLst>
        <pc:spChg chg="mod">
          <ac:chgData name="Felipe Eduardo Silvestre de Sousa" userId="S::felipe.eduardo@tqi.com.br::358db16c-85fc-4108-80b9-cf7012ae183e" providerId="AD" clId="Web-{10485CE4-7637-1CB3-D2DC-645285BD18CD}" dt="2021-11-16T14:26:32.661" v="179" actId="20577"/>
          <ac:spMkLst>
            <pc:docMk/>
            <pc:sldMk cId="0" sldId="263"/>
            <ac:spMk id="18" creationId="{170DB4EF-87F7-4A52-BCD7-9853ECCB6DC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4:25:44.424" v="174" actId="20577"/>
        <pc:sldMkLst>
          <pc:docMk/>
          <pc:sldMk cId="0" sldId="264"/>
        </pc:sldMkLst>
        <pc:spChg chg="mod">
          <ac:chgData name="Felipe Eduardo Silvestre de Sousa" userId="S::felipe.eduardo@tqi.com.br::358db16c-85fc-4108-80b9-cf7012ae183e" providerId="AD" clId="Web-{10485CE4-7637-1CB3-D2DC-645285BD18CD}" dt="2021-11-16T14:25:44.424" v="174" actId="20577"/>
          <ac:spMkLst>
            <pc:docMk/>
            <pc:sldMk cId="0" sldId="264"/>
            <ac:spMk id="117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4:42:19.637" v="187" actId="20577"/>
        <pc:sldMkLst>
          <pc:docMk/>
          <pc:sldMk cId="0" sldId="267"/>
        </pc:sldMkLst>
        <pc:spChg chg="mod">
          <ac:chgData name="Felipe Eduardo Silvestre de Sousa" userId="S::felipe.eduardo@tqi.com.br::358db16c-85fc-4108-80b9-cf7012ae183e" providerId="AD" clId="Web-{10485CE4-7637-1CB3-D2DC-645285BD18CD}" dt="2021-11-16T14:42:19.637" v="187" actId="20577"/>
          <ac:spMkLst>
            <pc:docMk/>
            <pc:sldMk cId="0" sldId="267"/>
            <ac:spMk id="148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4:19:59.045" v="166" actId="20577"/>
        <pc:sldMkLst>
          <pc:docMk/>
          <pc:sldMk cId="2319681862" sldId="270"/>
        </pc:sldMkLst>
        <pc:spChg chg="mod">
          <ac:chgData name="Felipe Eduardo Silvestre de Sousa" userId="S::felipe.eduardo@tqi.com.br::358db16c-85fc-4108-80b9-cf7012ae183e" providerId="AD" clId="Web-{10485CE4-7637-1CB3-D2DC-645285BD18CD}" dt="2021-11-16T14:19:59.045" v="166" actId="20577"/>
          <ac:spMkLst>
            <pc:docMk/>
            <pc:sldMk cId="2319681862" sldId="270"/>
            <ac:spMk id="86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4:31:46.461" v="183" actId="20577"/>
        <pc:sldMkLst>
          <pc:docMk/>
          <pc:sldMk cId="2132195622" sldId="272"/>
        </pc:sldMkLst>
        <pc:spChg chg="mod">
          <ac:chgData name="Felipe Eduardo Silvestre de Sousa" userId="S::felipe.eduardo@tqi.com.br::358db16c-85fc-4108-80b9-cf7012ae183e" providerId="AD" clId="Web-{10485CE4-7637-1CB3-D2DC-645285BD18CD}" dt="2021-11-16T14:31:46.461" v="183" actId="20577"/>
          <ac:spMkLst>
            <pc:docMk/>
            <pc:sldMk cId="2132195622" sldId="272"/>
            <ac:spMk id="139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3:28:29.062" v="77" actId="20577"/>
        <pc:sldMkLst>
          <pc:docMk/>
          <pc:sldMk cId="3786017305" sldId="273"/>
        </pc:sldMkLst>
        <pc:spChg chg="mod">
          <ac:chgData name="Felipe Eduardo Silvestre de Sousa" userId="S::felipe.eduardo@tqi.com.br::358db16c-85fc-4108-80b9-cf7012ae183e" providerId="AD" clId="Web-{10485CE4-7637-1CB3-D2DC-645285BD18CD}" dt="2021-11-16T13:28:29.062" v="77" actId="20577"/>
          <ac:spMkLst>
            <pc:docMk/>
            <pc:sldMk cId="3786017305" sldId="273"/>
            <ac:spMk id="137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3:27:09.904" v="75" actId="20577"/>
        <pc:sldMkLst>
          <pc:docMk/>
          <pc:sldMk cId="740149106" sldId="275"/>
        </pc:sldMkLst>
        <pc:spChg chg="mod">
          <ac:chgData name="Felipe Eduardo Silvestre de Sousa" userId="S::felipe.eduardo@tqi.com.br::358db16c-85fc-4108-80b9-cf7012ae183e" providerId="AD" clId="Web-{10485CE4-7637-1CB3-D2DC-645285BD18CD}" dt="2021-11-16T13:27:09.904" v="75" actId="20577"/>
          <ac:spMkLst>
            <pc:docMk/>
            <pc:sldMk cId="740149106" sldId="275"/>
            <ac:spMk id="139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5:14:37.938" v="201" actId="20577"/>
        <pc:sldMkLst>
          <pc:docMk/>
          <pc:sldMk cId="3225008132" sldId="279"/>
        </pc:sldMkLst>
        <pc:spChg chg="mod">
          <ac:chgData name="Felipe Eduardo Silvestre de Sousa" userId="S::felipe.eduardo@tqi.com.br::358db16c-85fc-4108-80b9-cf7012ae183e" providerId="AD" clId="Web-{10485CE4-7637-1CB3-D2DC-645285BD18CD}" dt="2021-11-16T13:01:39.988" v="0" actId="20577"/>
          <ac:spMkLst>
            <pc:docMk/>
            <pc:sldMk cId="3225008132" sldId="279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0485CE4-7637-1CB3-D2DC-645285BD18CD}" dt="2021-11-16T15:14:37.938" v="201" actId="20577"/>
          <ac:spMkLst>
            <pc:docMk/>
            <pc:sldMk cId="3225008132" sldId="279"/>
            <ac:spMk id="139" creationId="{00000000-0000-0000-0000-000000000000}"/>
          </ac:spMkLst>
        </pc:spChg>
      </pc:sldChg>
      <pc:sldChg chg="modSp modNotes">
        <pc:chgData name="Felipe Eduardo Silvestre de Sousa" userId="S::felipe.eduardo@tqi.com.br::358db16c-85fc-4108-80b9-cf7012ae183e" providerId="AD" clId="Web-{10485CE4-7637-1CB3-D2DC-645285BD18CD}" dt="2021-11-16T13:54:07.251" v="113" actId="20577"/>
        <pc:sldMkLst>
          <pc:docMk/>
          <pc:sldMk cId="4229852512" sldId="280"/>
        </pc:sldMkLst>
        <pc:spChg chg="mod">
          <ac:chgData name="Felipe Eduardo Silvestre de Sousa" userId="S::felipe.eduardo@tqi.com.br::358db16c-85fc-4108-80b9-cf7012ae183e" providerId="AD" clId="Web-{10485CE4-7637-1CB3-D2DC-645285BD18CD}" dt="2021-11-16T13:54:07.251" v="113" actId="20577"/>
          <ac:spMkLst>
            <pc:docMk/>
            <pc:sldMk cId="4229852512" sldId="280"/>
            <ac:spMk id="139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10485CE4-7637-1CB3-D2DC-645285BD18CD}" dt="2021-11-16T13:21:58.665" v="55" actId="20577"/>
        <pc:sldMkLst>
          <pc:docMk/>
          <pc:sldMk cId="3252348651" sldId="281"/>
        </pc:sldMkLst>
        <pc:spChg chg="mod">
          <ac:chgData name="Felipe Eduardo Silvestre de Sousa" userId="S::felipe.eduardo@tqi.com.br::358db16c-85fc-4108-80b9-cf7012ae183e" providerId="AD" clId="Web-{10485CE4-7637-1CB3-D2DC-645285BD18CD}" dt="2021-11-16T13:21:58.665" v="55" actId="20577"/>
          <ac:spMkLst>
            <pc:docMk/>
            <pc:sldMk cId="3252348651" sldId="281"/>
            <ac:spMk id="139" creationId="{00000000-0000-0000-0000-000000000000}"/>
          </ac:spMkLst>
        </pc:spChg>
      </pc:sldChg>
      <pc:sldChg chg="modSp modNotes">
        <pc:chgData name="Felipe Eduardo Silvestre de Sousa" userId="S::felipe.eduardo@tqi.com.br::358db16c-85fc-4108-80b9-cf7012ae183e" providerId="AD" clId="Web-{10485CE4-7637-1CB3-D2DC-645285BD18CD}" dt="2021-11-16T13:53:10.468" v="91"/>
        <pc:sldMkLst>
          <pc:docMk/>
          <pc:sldMk cId="2149059362" sldId="282"/>
        </pc:sldMkLst>
        <pc:spChg chg="mod">
          <ac:chgData name="Felipe Eduardo Silvestre de Sousa" userId="S::felipe.eduardo@tqi.com.br::358db16c-85fc-4108-80b9-cf7012ae183e" providerId="AD" clId="Web-{10485CE4-7637-1CB3-D2DC-645285BD18CD}" dt="2021-11-16T13:24:49.277" v="70" actId="20577"/>
          <ac:spMkLst>
            <pc:docMk/>
            <pc:sldMk cId="2149059362" sldId="282"/>
            <ac:spMk id="139" creationId="{00000000-0000-0000-0000-000000000000}"/>
          </ac:spMkLst>
        </pc:spChg>
      </pc:sldChg>
      <pc:sldChg chg="new del">
        <pc:chgData name="Felipe Eduardo Silvestre de Sousa" userId="S::felipe.eduardo@tqi.com.br::358db16c-85fc-4108-80b9-cf7012ae183e" providerId="AD" clId="Web-{10485CE4-7637-1CB3-D2DC-645285BD18CD}" dt="2021-11-16T14:24:08.310" v="170"/>
        <pc:sldMkLst>
          <pc:docMk/>
          <pc:sldMk cId="1989418989" sldId="285"/>
        </pc:sldMkLst>
      </pc:sldChg>
      <pc:sldChg chg="modSp add replId">
        <pc:chgData name="Felipe Eduardo Silvestre de Sousa" userId="S::felipe.eduardo@tqi.com.br::358db16c-85fc-4108-80b9-cf7012ae183e" providerId="AD" clId="Web-{10485CE4-7637-1CB3-D2DC-645285BD18CD}" dt="2021-11-16T15:33:59.876" v="300" actId="20577"/>
        <pc:sldMkLst>
          <pc:docMk/>
          <pc:sldMk cId="4179501132" sldId="286"/>
        </pc:sldMkLst>
        <pc:spChg chg="mod">
          <ac:chgData name="Felipe Eduardo Silvestre de Sousa" userId="S::felipe.eduardo@tqi.com.br::358db16c-85fc-4108-80b9-cf7012ae183e" providerId="AD" clId="Web-{10485CE4-7637-1CB3-D2DC-645285BD18CD}" dt="2021-11-16T15:19:53.134" v="241" actId="20577"/>
          <ac:spMkLst>
            <pc:docMk/>
            <pc:sldMk cId="4179501132" sldId="286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0485CE4-7637-1CB3-D2DC-645285BD18CD}" dt="2021-11-16T15:33:59.876" v="300" actId="20577"/>
          <ac:spMkLst>
            <pc:docMk/>
            <pc:sldMk cId="4179501132" sldId="286"/>
            <ac:spMk id="139" creationId="{00000000-0000-0000-0000-000000000000}"/>
          </ac:spMkLst>
        </pc:spChg>
      </pc:sldChg>
      <pc:sldChg chg="modSp add replId">
        <pc:chgData name="Felipe Eduardo Silvestre de Sousa" userId="S::felipe.eduardo@tqi.com.br::358db16c-85fc-4108-80b9-cf7012ae183e" providerId="AD" clId="Web-{10485CE4-7637-1CB3-D2DC-645285BD18CD}" dt="2021-11-16T15:05:22.204" v="199" actId="20577"/>
        <pc:sldMkLst>
          <pc:docMk/>
          <pc:sldMk cId="3945211908" sldId="287"/>
        </pc:sldMkLst>
        <pc:spChg chg="mod">
          <ac:chgData name="Felipe Eduardo Silvestre de Sousa" userId="S::felipe.eduardo@tqi.com.br::358db16c-85fc-4108-80b9-cf7012ae183e" providerId="AD" clId="Web-{10485CE4-7637-1CB3-D2DC-645285BD18CD}" dt="2021-11-16T15:05:22.204" v="199" actId="20577"/>
          <ac:spMkLst>
            <pc:docMk/>
            <pc:sldMk cId="3945211908" sldId="287"/>
            <ac:spMk id="137" creationId="{00000000-0000-0000-0000-000000000000}"/>
          </ac:spMkLst>
        </pc:spChg>
      </pc:sldChg>
      <pc:sldChg chg="modSp add replId modNotes">
        <pc:chgData name="Felipe Eduardo Silvestre de Sousa" userId="S::felipe.eduardo@tqi.com.br::358db16c-85fc-4108-80b9-cf7012ae183e" providerId="AD" clId="Web-{10485CE4-7637-1CB3-D2DC-645285BD18CD}" dt="2021-11-16T15:38:31.055" v="415"/>
        <pc:sldMkLst>
          <pc:docMk/>
          <pc:sldMk cId="265113817" sldId="288"/>
        </pc:sldMkLst>
        <pc:spChg chg="mod">
          <ac:chgData name="Felipe Eduardo Silvestre de Sousa" userId="S::felipe.eduardo@tqi.com.br::358db16c-85fc-4108-80b9-cf7012ae183e" providerId="AD" clId="Web-{10485CE4-7637-1CB3-D2DC-645285BD18CD}" dt="2021-11-16T15:35:05.643" v="315" actId="20577"/>
          <ac:spMkLst>
            <pc:docMk/>
            <pc:sldMk cId="265113817" sldId="288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10485CE4-7637-1CB3-D2DC-645285BD18CD}" dt="2021-11-16T15:38:23.055" v="412" actId="20577"/>
          <ac:spMkLst>
            <pc:docMk/>
            <pc:sldMk cId="265113817" sldId="288"/>
            <ac:spMk id="139" creationId="{00000000-0000-0000-0000-000000000000}"/>
          </ac:spMkLst>
        </pc:spChg>
      </pc:sldChg>
    </pc:docChg>
  </pc:docChgLst>
  <pc:docChgLst>
    <pc:chgData name="Felipe Eduardo Silvestre de Sousa" userId="S::felipe.eduardo@tqi.com.br::358db16c-85fc-4108-80b9-cf7012ae183e" providerId="AD" clId="Web-{C92FB17B-A9C7-7C11-707D-84C00D73FAA7}"/>
    <pc:docChg chg="addSld modSld">
      <pc:chgData name="Felipe Eduardo Silvestre de Sousa" userId="S::felipe.eduardo@tqi.com.br::358db16c-85fc-4108-80b9-cf7012ae183e" providerId="AD" clId="Web-{C92FB17B-A9C7-7C11-707D-84C00D73FAA7}" dt="2021-10-21T17:35:31.587" v="580" actId="20577"/>
      <pc:docMkLst>
        <pc:docMk/>
      </pc:docMkLst>
      <pc:sldChg chg="modSp">
        <pc:chgData name="Felipe Eduardo Silvestre de Sousa" userId="S::felipe.eduardo@tqi.com.br::358db16c-85fc-4108-80b9-cf7012ae183e" providerId="AD" clId="Web-{C92FB17B-A9C7-7C11-707D-84C00D73FAA7}" dt="2021-10-21T13:13:12.944" v="35" actId="20577"/>
        <pc:sldMkLst>
          <pc:docMk/>
          <pc:sldMk cId="0" sldId="260"/>
        </pc:sldMkLst>
        <pc:spChg chg="mod">
          <ac:chgData name="Felipe Eduardo Silvestre de Sousa" userId="S::felipe.eduardo@tqi.com.br::358db16c-85fc-4108-80b9-cf7012ae183e" providerId="AD" clId="Web-{C92FB17B-A9C7-7C11-707D-84C00D73FAA7}" dt="2021-10-21T13:13:12.944" v="35" actId="20577"/>
          <ac:spMkLst>
            <pc:docMk/>
            <pc:sldMk cId="0" sldId="260"/>
            <ac:spMk id="74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C92FB17B-A9C7-7C11-707D-84C00D73FAA7}" dt="2021-10-21T13:12:36.537" v="23" actId="20577"/>
          <ac:spMkLst>
            <pc:docMk/>
            <pc:sldMk cId="0" sldId="260"/>
            <ac:spMk id="75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C92FB17B-A9C7-7C11-707D-84C00D73FAA7}" dt="2021-10-21T14:03:08.764" v="374" actId="20577"/>
        <pc:sldMkLst>
          <pc:docMk/>
          <pc:sldMk cId="0" sldId="261"/>
        </pc:sldMkLst>
        <pc:spChg chg="mod">
          <ac:chgData name="Felipe Eduardo Silvestre de Sousa" userId="S::felipe.eduardo@tqi.com.br::358db16c-85fc-4108-80b9-cf7012ae183e" providerId="AD" clId="Web-{C92FB17B-A9C7-7C11-707D-84C00D73FAA7}" dt="2021-10-21T14:03:08.764" v="374" actId="20577"/>
          <ac:spMkLst>
            <pc:docMk/>
            <pc:sldMk cId="0" sldId="261"/>
            <ac:spMk id="84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C92FB17B-A9C7-7C11-707D-84C00D73FAA7}" dt="2021-10-21T13:54:33.956" v="173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C92FB17B-A9C7-7C11-707D-84C00D73FAA7}" dt="2021-10-21T17:29:44.470" v="502" actId="20577"/>
        <pc:sldMkLst>
          <pc:docMk/>
          <pc:sldMk cId="0" sldId="262"/>
        </pc:sldMkLst>
        <pc:spChg chg="mod">
          <ac:chgData name="Felipe Eduardo Silvestre de Sousa" userId="S::felipe.eduardo@tqi.com.br::358db16c-85fc-4108-80b9-cf7012ae183e" providerId="AD" clId="Web-{C92FB17B-A9C7-7C11-707D-84C00D73FAA7}" dt="2021-10-21T17:29:44.470" v="502" actId="20577"/>
          <ac:spMkLst>
            <pc:docMk/>
            <pc:sldMk cId="0" sldId="262"/>
            <ac:spMk id="94" creationId="{00000000-0000-0000-0000-000000000000}"/>
          </ac:spMkLst>
        </pc:spChg>
      </pc:sldChg>
      <pc:sldChg chg="addSp delSp modSp">
        <pc:chgData name="Felipe Eduardo Silvestre de Sousa" userId="S::felipe.eduardo@tqi.com.br::358db16c-85fc-4108-80b9-cf7012ae183e" providerId="AD" clId="Web-{C92FB17B-A9C7-7C11-707D-84C00D73FAA7}" dt="2021-10-21T14:21:18.630" v="413"/>
        <pc:sldMkLst>
          <pc:docMk/>
          <pc:sldMk cId="0" sldId="263"/>
        </pc:sldMkLst>
        <pc:spChg chg="add del">
          <ac:chgData name="Felipe Eduardo Silvestre de Sousa" userId="S::felipe.eduardo@tqi.com.br::358db16c-85fc-4108-80b9-cf7012ae183e" providerId="AD" clId="Web-{C92FB17B-A9C7-7C11-707D-84C00D73FAA7}" dt="2021-10-21T14:19:59.769" v="397"/>
          <ac:spMkLst>
            <pc:docMk/>
            <pc:sldMk cId="0" sldId="263"/>
            <ac:spMk id="2" creationId="{787A8A33-00DE-4DA5-B176-C09313795594}"/>
          </ac:spMkLst>
        </pc:spChg>
        <pc:spChg chg="add del">
          <ac:chgData name="Felipe Eduardo Silvestre de Sousa" userId="S::felipe.eduardo@tqi.com.br::358db16c-85fc-4108-80b9-cf7012ae183e" providerId="AD" clId="Web-{C92FB17B-A9C7-7C11-707D-84C00D73FAA7}" dt="2021-10-21T14:19:57.129" v="396"/>
          <ac:spMkLst>
            <pc:docMk/>
            <pc:sldMk cId="0" sldId="263"/>
            <ac:spMk id="3" creationId="{5152F79E-AC99-4D2E-AE32-F1656B0B715E}"/>
          </ac:spMkLst>
        </pc:spChg>
        <pc:spChg chg="add del">
          <ac:chgData name="Felipe Eduardo Silvestre de Sousa" userId="S::felipe.eduardo@tqi.com.br::358db16c-85fc-4108-80b9-cf7012ae183e" providerId="AD" clId="Web-{C92FB17B-A9C7-7C11-707D-84C00D73FAA7}" dt="2021-10-21T14:20:06.363" v="399"/>
          <ac:spMkLst>
            <pc:docMk/>
            <pc:sldMk cId="0" sldId="263"/>
            <ac:spMk id="4" creationId="{E2EA2584-F74B-49C8-B5D9-83F3DB8003B2}"/>
          </ac:spMkLst>
        </pc:spChg>
        <pc:spChg chg="add del">
          <ac:chgData name="Felipe Eduardo Silvestre de Sousa" userId="S::felipe.eduardo@tqi.com.br::358db16c-85fc-4108-80b9-cf7012ae183e" providerId="AD" clId="Web-{C92FB17B-A9C7-7C11-707D-84C00D73FAA7}" dt="2021-10-21T14:20:16.238" v="401"/>
          <ac:spMkLst>
            <pc:docMk/>
            <pc:sldMk cId="0" sldId="263"/>
            <ac:spMk id="5" creationId="{B962E0B8-FA54-4F0F-9F82-14A8CB39EFD6}"/>
          </ac:spMkLst>
        </pc:spChg>
        <pc:spChg chg="add del mod">
          <ac:chgData name="Felipe Eduardo Silvestre de Sousa" userId="S::felipe.eduardo@tqi.com.br::358db16c-85fc-4108-80b9-cf7012ae183e" providerId="AD" clId="Web-{C92FB17B-A9C7-7C11-707D-84C00D73FAA7}" dt="2021-10-21T14:20:51.567" v="407"/>
          <ac:spMkLst>
            <pc:docMk/>
            <pc:sldMk cId="0" sldId="263"/>
            <ac:spMk id="17" creationId="{3E98AEC9-2F5D-435D-99B6-78A7AF7761F2}"/>
          </ac:spMkLst>
        </pc:spChg>
        <pc:spChg chg="add mod">
          <ac:chgData name="Felipe Eduardo Silvestre de Sousa" userId="S::felipe.eduardo@tqi.com.br::358db16c-85fc-4108-80b9-cf7012ae183e" providerId="AD" clId="Web-{C92FB17B-A9C7-7C11-707D-84C00D73FAA7}" dt="2021-10-21T14:21:07.099" v="411" actId="1076"/>
          <ac:spMkLst>
            <pc:docMk/>
            <pc:sldMk cId="0" sldId="263"/>
            <ac:spMk id="18" creationId="{170DB4EF-87F7-4A52-BCD7-9853ECCB6DC0}"/>
          </ac:spMkLst>
        </pc:spChg>
        <pc:spChg chg="mod">
          <ac:chgData name="Felipe Eduardo Silvestre de Sousa" userId="S::felipe.eduardo@tqi.com.br::358db16c-85fc-4108-80b9-cf7012ae183e" providerId="AD" clId="Web-{C92FB17B-A9C7-7C11-707D-84C00D73FAA7}" dt="2021-10-21T14:19:26.034" v="385" actId="20577"/>
          <ac:spMkLst>
            <pc:docMk/>
            <pc:sldMk cId="0" sldId="263"/>
            <ac:spMk id="104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C92FB17B-A9C7-7C11-707D-84C00D73FAA7}" dt="2021-10-21T14:20:29.411" v="403"/>
          <ac:spMkLst>
            <pc:docMk/>
            <pc:sldMk cId="0" sldId="263"/>
            <ac:spMk id="106" creationId="{00000000-0000-0000-0000-000000000000}"/>
          </ac:spMkLst>
        </pc:spChg>
        <pc:spChg chg="del mod">
          <ac:chgData name="Felipe Eduardo Silvestre de Sousa" userId="S::felipe.eduardo@tqi.com.br::358db16c-85fc-4108-80b9-cf7012ae183e" providerId="AD" clId="Web-{C92FB17B-A9C7-7C11-707D-84C00D73FAA7}" dt="2021-10-21T14:21:04.958" v="410"/>
          <ac:spMkLst>
            <pc:docMk/>
            <pc:sldMk cId="0" sldId="263"/>
            <ac:spMk id="108" creationId="{00000000-0000-0000-0000-000000000000}"/>
          </ac:spMkLst>
        </pc:spChg>
        <pc:spChg chg="del mod">
          <ac:chgData name="Felipe Eduardo Silvestre de Sousa" userId="S::felipe.eduardo@tqi.com.br::358db16c-85fc-4108-80b9-cf7012ae183e" providerId="AD" clId="Web-{C92FB17B-A9C7-7C11-707D-84C00D73FAA7}" dt="2021-10-21T14:21:18.630" v="413"/>
          <ac:spMkLst>
            <pc:docMk/>
            <pc:sldMk cId="0" sldId="263"/>
            <ac:spMk id="109" creationId="{00000000-0000-0000-0000-000000000000}"/>
          </ac:spMkLst>
        </pc:spChg>
        <pc:spChg chg="del mod">
          <ac:chgData name="Felipe Eduardo Silvestre de Sousa" userId="S::felipe.eduardo@tqi.com.br::358db16c-85fc-4108-80b9-cf7012ae183e" providerId="AD" clId="Web-{C92FB17B-A9C7-7C11-707D-84C00D73FAA7}" dt="2021-10-21T14:20:54.567" v="408"/>
          <ac:spMkLst>
            <pc:docMk/>
            <pc:sldMk cId="0" sldId="263"/>
            <ac:spMk id="110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C92FB17B-A9C7-7C11-707D-84C00D73FAA7}" dt="2021-10-21T14:16:44.515" v="377" actId="20577"/>
        <pc:sldMkLst>
          <pc:docMk/>
          <pc:sldMk cId="0" sldId="264"/>
        </pc:sldMkLst>
        <pc:spChg chg="mod">
          <ac:chgData name="Felipe Eduardo Silvestre de Sousa" userId="S::felipe.eduardo@tqi.com.br::358db16c-85fc-4108-80b9-cf7012ae183e" providerId="AD" clId="Web-{C92FB17B-A9C7-7C11-707D-84C00D73FAA7}" dt="2021-10-21T14:16:44.515" v="377" actId="20577"/>
          <ac:spMkLst>
            <pc:docMk/>
            <pc:sldMk cId="0" sldId="264"/>
            <ac:spMk id="117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C92FB17B-A9C7-7C11-707D-84C00D73FAA7}" dt="2021-10-21T14:17:13.688" v="382" actId="20577"/>
        <pc:sldMkLst>
          <pc:docMk/>
          <pc:sldMk cId="0" sldId="265"/>
        </pc:sldMkLst>
        <pc:spChg chg="mod">
          <ac:chgData name="Felipe Eduardo Silvestre de Sousa" userId="S::felipe.eduardo@tqi.com.br::358db16c-85fc-4108-80b9-cf7012ae183e" providerId="AD" clId="Web-{C92FB17B-A9C7-7C11-707D-84C00D73FAA7}" dt="2021-10-21T14:17:13.688" v="382" actId="20577"/>
          <ac:spMkLst>
            <pc:docMk/>
            <pc:sldMk cId="0" sldId="265"/>
            <ac:spMk id="131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C92FB17B-A9C7-7C11-707D-84C00D73FAA7}" dt="2021-10-21T17:33:19.178" v="525" actId="20577"/>
        <pc:sldMkLst>
          <pc:docMk/>
          <pc:sldMk cId="0" sldId="266"/>
        </pc:sldMkLst>
        <pc:spChg chg="mod">
          <ac:chgData name="Felipe Eduardo Silvestre de Sousa" userId="S::felipe.eduardo@tqi.com.br::358db16c-85fc-4108-80b9-cf7012ae183e" providerId="AD" clId="Web-{C92FB17B-A9C7-7C11-707D-84C00D73FAA7}" dt="2021-10-21T17:33:19.178" v="525" actId="20577"/>
          <ac:spMkLst>
            <pc:docMk/>
            <pc:sldMk cId="0" sldId="266"/>
            <ac:spMk id="139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C92FB17B-A9C7-7C11-707D-84C00D73FAA7}" dt="2021-10-21T17:35:31.587" v="580" actId="20577"/>
        <pc:sldMkLst>
          <pc:docMk/>
          <pc:sldMk cId="0" sldId="267"/>
        </pc:sldMkLst>
        <pc:spChg chg="mod">
          <ac:chgData name="Felipe Eduardo Silvestre de Sousa" userId="S::felipe.eduardo@tqi.com.br::358db16c-85fc-4108-80b9-cf7012ae183e" providerId="AD" clId="Web-{C92FB17B-A9C7-7C11-707D-84C00D73FAA7}" dt="2021-10-21T17:33:27.412" v="526" actId="20577"/>
          <ac:spMkLst>
            <pc:docMk/>
            <pc:sldMk cId="0" sldId="267"/>
            <ac:spMk id="145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C92FB17B-A9C7-7C11-707D-84C00D73FAA7}" dt="2021-10-21T17:35:31.587" v="580" actId="20577"/>
          <ac:spMkLst>
            <pc:docMk/>
            <pc:sldMk cId="0" sldId="267"/>
            <ac:spMk id="148" creationId="{00000000-0000-0000-0000-000000000000}"/>
          </ac:spMkLst>
        </pc:spChg>
      </pc:sldChg>
      <pc:sldChg chg="modSp add replId">
        <pc:chgData name="Felipe Eduardo Silvestre de Sousa" userId="S::felipe.eduardo@tqi.com.br::358db16c-85fc-4108-80b9-cf7012ae183e" providerId="AD" clId="Web-{C92FB17B-A9C7-7C11-707D-84C00D73FAA7}" dt="2021-10-21T14:02:47.310" v="366" actId="20577"/>
        <pc:sldMkLst>
          <pc:docMk/>
          <pc:sldMk cId="2319681862" sldId="270"/>
        </pc:sldMkLst>
        <pc:spChg chg="mod">
          <ac:chgData name="Felipe Eduardo Silvestre de Sousa" userId="S::felipe.eduardo@tqi.com.br::358db16c-85fc-4108-80b9-cf7012ae183e" providerId="AD" clId="Web-{C92FB17B-A9C7-7C11-707D-84C00D73FAA7}" dt="2021-10-21T14:02:47.310" v="366" actId="20577"/>
          <ac:spMkLst>
            <pc:docMk/>
            <pc:sldMk cId="2319681862" sldId="270"/>
            <ac:spMk id="84" creationId="{00000000-0000-0000-0000-000000000000}"/>
          </ac:spMkLst>
        </pc:spChg>
      </pc:sldChg>
    </pc:docChg>
  </pc:docChgLst>
  <pc:docChgLst>
    <pc:chgData name="Felipe Eduardo Silvestre de Sousa" userId="S::felipe.eduardo@tqi.com.br::358db16c-85fc-4108-80b9-cf7012ae183e" providerId="AD" clId="Web-{6B51E3E3-AC3D-9216-B95D-E381D21A9E73}"/>
    <pc:docChg chg="addSld modSld">
      <pc:chgData name="Felipe Eduardo Silvestre de Sousa" userId="S::felipe.eduardo@tqi.com.br::358db16c-85fc-4108-80b9-cf7012ae183e" providerId="AD" clId="Web-{6B51E3E3-AC3D-9216-B95D-E381D21A9E73}" dt="2021-10-26T17:35:31.922" v="28" actId="20577"/>
      <pc:docMkLst>
        <pc:docMk/>
      </pc:docMkLst>
      <pc:sldChg chg="modSp">
        <pc:chgData name="Felipe Eduardo Silvestre de Sousa" userId="S::felipe.eduardo@tqi.com.br::358db16c-85fc-4108-80b9-cf7012ae183e" providerId="AD" clId="Web-{6B51E3E3-AC3D-9216-B95D-E381D21A9E73}" dt="2021-10-26T17:20:54.791" v="0" actId="20577"/>
        <pc:sldMkLst>
          <pc:docMk/>
          <pc:sldMk cId="0" sldId="262"/>
        </pc:sldMkLst>
        <pc:spChg chg="mod">
          <ac:chgData name="Felipe Eduardo Silvestre de Sousa" userId="S::felipe.eduardo@tqi.com.br::358db16c-85fc-4108-80b9-cf7012ae183e" providerId="AD" clId="Web-{6B51E3E3-AC3D-9216-B95D-E381D21A9E73}" dt="2021-10-26T17:20:54.791" v="0" actId="20577"/>
          <ac:spMkLst>
            <pc:docMk/>
            <pc:sldMk cId="0" sldId="262"/>
            <ac:spMk id="92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6B51E3E3-AC3D-9216-B95D-E381D21A9E73}" dt="2021-10-26T17:25:05.672" v="27" actId="20577"/>
        <pc:sldMkLst>
          <pc:docMk/>
          <pc:sldMk cId="2132195622" sldId="272"/>
        </pc:sldMkLst>
        <pc:spChg chg="mod">
          <ac:chgData name="Felipe Eduardo Silvestre de Sousa" userId="S::felipe.eduardo@tqi.com.br::358db16c-85fc-4108-80b9-cf7012ae183e" providerId="AD" clId="Web-{6B51E3E3-AC3D-9216-B95D-E381D21A9E73}" dt="2021-10-26T17:25:05.672" v="27" actId="20577"/>
          <ac:spMkLst>
            <pc:docMk/>
            <pc:sldMk cId="2132195622" sldId="272"/>
            <ac:spMk id="139" creationId="{00000000-0000-0000-0000-000000000000}"/>
          </ac:spMkLst>
        </pc:spChg>
      </pc:sldChg>
      <pc:sldChg chg="modSp new">
        <pc:chgData name="Felipe Eduardo Silvestre de Sousa" userId="S::felipe.eduardo@tqi.com.br::358db16c-85fc-4108-80b9-cf7012ae183e" providerId="AD" clId="Web-{6B51E3E3-AC3D-9216-B95D-E381D21A9E73}" dt="2021-10-26T17:35:31.922" v="28" actId="20577"/>
        <pc:sldMkLst>
          <pc:docMk/>
          <pc:sldMk cId="185189063" sldId="278"/>
        </pc:sldMkLst>
        <pc:spChg chg="mod">
          <ac:chgData name="Felipe Eduardo Silvestre de Sousa" userId="S::felipe.eduardo@tqi.com.br::358db16c-85fc-4108-80b9-cf7012ae183e" providerId="AD" clId="Web-{6B51E3E3-AC3D-9216-B95D-E381D21A9E73}" dt="2021-10-26T17:35:31.922" v="28" actId="20577"/>
          <ac:spMkLst>
            <pc:docMk/>
            <pc:sldMk cId="185189063" sldId="278"/>
            <ac:spMk id="2" creationId="{1E7CA847-B2A8-4C81-A4CD-9B4D9E371FFD}"/>
          </ac:spMkLst>
        </pc:spChg>
      </pc:sldChg>
    </pc:docChg>
  </pc:docChgLst>
  <pc:docChgLst>
    <pc:chgData name="Felipe Eduardo Silvestre de Sousa" userId="S::felipe.eduardo@tqi.com.br::358db16c-85fc-4108-80b9-cf7012ae183e" providerId="AD" clId="Web-{C93B8E59-AA1A-6864-CA15-5B6EEA2E0F4C}"/>
    <pc:docChg chg="modSld">
      <pc:chgData name="Felipe Eduardo Silvestre de Sousa" userId="S::felipe.eduardo@tqi.com.br::358db16c-85fc-4108-80b9-cf7012ae183e" providerId="AD" clId="Web-{C93B8E59-AA1A-6864-CA15-5B6EEA2E0F4C}" dt="2021-11-01T19:32:42.682" v="25"/>
      <pc:docMkLst>
        <pc:docMk/>
      </pc:docMkLst>
      <pc:sldChg chg="modSp">
        <pc:chgData name="Felipe Eduardo Silvestre de Sousa" userId="S::felipe.eduardo@tqi.com.br::358db16c-85fc-4108-80b9-cf7012ae183e" providerId="AD" clId="Web-{C93B8E59-AA1A-6864-CA15-5B6EEA2E0F4C}" dt="2021-11-01T19:27:59.208" v="1" actId="20577"/>
        <pc:sldMkLst>
          <pc:docMk/>
          <pc:sldMk cId="0" sldId="264"/>
        </pc:sldMkLst>
        <pc:spChg chg="mod">
          <ac:chgData name="Felipe Eduardo Silvestre de Sousa" userId="S::felipe.eduardo@tqi.com.br::358db16c-85fc-4108-80b9-cf7012ae183e" providerId="AD" clId="Web-{C93B8E59-AA1A-6864-CA15-5B6EEA2E0F4C}" dt="2021-11-01T19:27:59.208" v="1" actId="20577"/>
          <ac:spMkLst>
            <pc:docMk/>
            <pc:sldMk cId="0" sldId="264"/>
            <ac:spMk id="115" creationId="{00000000-0000-0000-0000-000000000000}"/>
          </ac:spMkLst>
        </pc:spChg>
      </pc:sldChg>
      <pc:sldChg chg="modSp modNotes">
        <pc:chgData name="Felipe Eduardo Silvestre de Sousa" userId="S::felipe.eduardo@tqi.com.br::358db16c-85fc-4108-80b9-cf7012ae183e" providerId="AD" clId="Web-{C93B8E59-AA1A-6864-CA15-5B6EEA2E0F4C}" dt="2021-11-01T19:32:42.682" v="25"/>
        <pc:sldMkLst>
          <pc:docMk/>
          <pc:sldMk cId="2132195622" sldId="272"/>
        </pc:sldMkLst>
        <pc:spChg chg="mod">
          <ac:chgData name="Felipe Eduardo Silvestre de Sousa" userId="S::felipe.eduardo@tqi.com.br::358db16c-85fc-4108-80b9-cf7012ae183e" providerId="AD" clId="Web-{C93B8E59-AA1A-6864-CA15-5B6EEA2E0F4C}" dt="2021-11-01T19:31:59.119" v="3" actId="20577"/>
          <ac:spMkLst>
            <pc:docMk/>
            <pc:sldMk cId="2132195622" sldId="272"/>
            <ac:spMk id="139" creationId="{00000000-0000-0000-0000-000000000000}"/>
          </ac:spMkLst>
        </pc:spChg>
      </pc:sldChg>
    </pc:docChg>
  </pc:docChgLst>
  <pc:docChgLst>
    <pc:chgData name="Felipe Eduardo Silvestre de Sousa" userId="S::felipe.eduardo@tqi.com.br::358db16c-85fc-4108-80b9-cf7012ae183e" providerId="AD" clId="Web-{EF49F671-5A74-7131-CBC1-C11AA70348ED}"/>
    <pc:docChg chg="addSld delSld modSld sldOrd">
      <pc:chgData name="Felipe Eduardo Silvestre de Sousa" userId="S::felipe.eduardo@tqi.com.br::358db16c-85fc-4108-80b9-cf7012ae183e" providerId="AD" clId="Web-{EF49F671-5A74-7131-CBC1-C11AA70348ED}" dt="2021-11-15T19:49:22.267" v="814" actId="14100"/>
      <pc:docMkLst>
        <pc:docMk/>
      </pc:docMkLst>
      <pc:sldChg chg="del">
        <pc:chgData name="Felipe Eduardo Silvestre de Sousa" userId="S::felipe.eduardo@tqi.com.br::358db16c-85fc-4108-80b9-cf7012ae183e" providerId="AD" clId="Web-{EF49F671-5A74-7131-CBC1-C11AA70348ED}" dt="2021-11-15T18:33:52.514" v="0"/>
        <pc:sldMkLst>
          <pc:docMk/>
          <pc:sldMk cId="0" sldId="256"/>
        </pc:sldMkLst>
      </pc:sldChg>
      <pc:sldChg chg="del">
        <pc:chgData name="Felipe Eduardo Silvestre de Sousa" userId="S::felipe.eduardo@tqi.com.br::358db16c-85fc-4108-80b9-cf7012ae183e" providerId="AD" clId="Web-{EF49F671-5A74-7131-CBC1-C11AA70348ED}" dt="2021-11-15T18:34:10.483" v="1"/>
        <pc:sldMkLst>
          <pc:docMk/>
          <pc:sldMk cId="0" sldId="257"/>
        </pc:sldMkLst>
      </pc:sldChg>
      <pc:sldChg chg="del">
        <pc:chgData name="Felipe Eduardo Silvestre de Sousa" userId="S::felipe.eduardo@tqi.com.br::358db16c-85fc-4108-80b9-cf7012ae183e" providerId="AD" clId="Web-{EF49F671-5A74-7131-CBC1-C11AA70348ED}" dt="2021-11-15T18:34:40.296" v="3"/>
        <pc:sldMkLst>
          <pc:docMk/>
          <pc:sldMk cId="0" sldId="258"/>
        </pc:sldMkLst>
      </pc:sldChg>
      <pc:sldChg chg="del">
        <pc:chgData name="Felipe Eduardo Silvestre de Sousa" userId="S::felipe.eduardo@tqi.com.br::358db16c-85fc-4108-80b9-cf7012ae183e" providerId="AD" clId="Web-{EF49F671-5A74-7131-CBC1-C11AA70348ED}" dt="2021-11-15T18:34:27.390" v="2"/>
        <pc:sldMkLst>
          <pc:docMk/>
          <pc:sldMk cId="0" sldId="259"/>
        </pc:sldMkLst>
      </pc:sldChg>
      <pc:sldChg chg="modSp">
        <pc:chgData name="Felipe Eduardo Silvestre de Sousa" userId="S::felipe.eduardo@tqi.com.br::358db16c-85fc-4108-80b9-cf7012ae183e" providerId="AD" clId="Web-{EF49F671-5A74-7131-CBC1-C11AA70348ED}" dt="2021-11-15T19:37:05.095" v="774" actId="20577"/>
        <pc:sldMkLst>
          <pc:docMk/>
          <pc:sldMk cId="0" sldId="267"/>
        </pc:sldMkLst>
        <pc:spChg chg="mod">
          <ac:chgData name="Felipe Eduardo Silvestre de Sousa" userId="S::felipe.eduardo@tqi.com.br::358db16c-85fc-4108-80b9-cf7012ae183e" providerId="AD" clId="Web-{EF49F671-5A74-7131-CBC1-C11AA70348ED}" dt="2021-11-15T19:36:31.360" v="772" actId="20577"/>
          <ac:spMkLst>
            <pc:docMk/>
            <pc:sldMk cId="0" sldId="267"/>
            <ac:spMk id="145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EF49F671-5A74-7131-CBC1-C11AA70348ED}" dt="2021-11-15T19:37:05.095" v="774" actId="20577"/>
          <ac:spMkLst>
            <pc:docMk/>
            <pc:sldMk cId="0" sldId="267"/>
            <ac:spMk id="148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EF49F671-5A74-7131-CBC1-C11AA70348ED}" dt="2021-11-15T19:42:07.992" v="792" actId="20577"/>
        <pc:sldMkLst>
          <pc:docMk/>
          <pc:sldMk cId="0" sldId="268"/>
        </pc:sldMkLst>
        <pc:spChg chg="mod">
          <ac:chgData name="Felipe Eduardo Silvestre de Sousa" userId="S::felipe.eduardo@tqi.com.br::358db16c-85fc-4108-80b9-cf7012ae183e" providerId="AD" clId="Web-{EF49F671-5A74-7131-CBC1-C11AA70348ED}" dt="2021-11-15T19:42:07.992" v="792" actId="20577"/>
          <ac:spMkLst>
            <pc:docMk/>
            <pc:sldMk cId="0" sldId="268"/>
            <ac:spMk id="156" creationId="{00000000-0000-0000-0000-000000000000}"/>
          </ac:spMkLst>
        </pc:spChg>
      </pc:sldChg>
      <pc:sldChg chg="delSp">
        <pc:chgData name="Felipe Eduardo Silvestre de Sousa" userId="S::felipe.eduardo@tqi.com.br::358db16c-85fc-4108-80b9-cf7012ae183e" providerId="AD" clId="Web-{EF49F671-5A74-7131-CBC1-C11AA70348ED}" dt="2021-11-15T19:35:49.562" v="768"/>
        <pc:sldMkLst>
          <pc:docMk/>
          <pc:sldMk cId="2255575382" sldId="271"/>
        </pc:sldMkLst>
        <pc:spChg chg="del">
          <ac:chgData name="Felipe Eduardo Silvestre de Sousa" userId="S::felipe.eduardo@tqi.com.br::358db16c-85fc-4108-80b9-cf7012ae183e" providerId="AD" clId="Web-{EF49F671-5A74-7131-CBC1-C11AA70348ED}" dt="2021-11-15T19:35:49.562" v="768"/>
          <ac:spMkLst>
            <pc:docMk/>
            <pc:sldMk cId="2255575382" sldId="271"/>
            <ac:spMk id="132" creationId="{00000000-0000-0000-0000-000000000000}"/>
          </ac:spMkLst>
        </pc:spChg>
      </pc:sldChg>
      <pc:sldChg chg="addSp delSp modSp">
        <pc:chgData name="Felipe Eduardo Silvestre de Sousa" userId="S::felipe.eduardo@tqi.com.br::358db16c-85fc-4108-80b9-cf7012ae183e" providerId="AD" clId="Web-{EF49F671-5A74-7131-CBC1-C11AA70348ED}" dt="2021-11-15T19:49:06.923" v="811" actId="1076"/>
        <pc:sldMkLst>
          <pc:docMk/>
          <pc:sldMk cId="975905809" sldId="277"/>
        </pc:sldMkLst>
        <pc:spChg chg="mod">
          <ac:chgData name="Felipe Eduardo Silvestre de Sousa" userId="S::felipe.eduardo@tqi.com.br::358db16c-85fc-4108-80b9-cf7012ae183e" providerId="AD" clId="Web-{EF49F671-5A74-7131-CBC1-C11AA70348ED}" dt="2021-11-15T19:49:05.954" v="810" actId="1076"/>
          <ac:spMkLst>
            <pc:docMk/>
            <pc:sldMk cId="975905809" sldId="277"/>
            <ac:spMk id="148" creationId="{00000000-0000-0000-0000-000000000000}"/>
          </ac:spMkLst>
        </pc:spChg>
        <pc:picChg chg="add mod">
          <ac:chgData name="Felipe Eduardo Silvestre de Sousa" userId="S::felipe.eduardo@tqi.com.br::358db16c-85fc-4108-80b9-cf7012ae183e" providerId="AD" clId="Web-{EF49F671-5A74-7131-CBC1-C11AA70348ED}" dt="2021-11-15T19:49:06.923" v="811" actId="1076"/>
          <ac:picMkLst>
            <pc:docMk/>
            <pc:sldMk cId="975905809" sldId="277"/>
            <ac:picMk id="2" creationId="{031398DB-D183-4C04-8911-37BFBD660B67}"/>
          </ac:picMkLst>
        </pc:picChg>
        <pc:picChg chg="add del mod">
          <ac:chgData name="Felipe Eduardo Silvestre de Sousa" userId="S::felipe.eduardo@tqi.com.br::358db16c-85fc-4108-80b9-cf7012ae183e" providerId="AD" clId="Web-{EF49F671-5A74-7131-CBC1-C11AA70348ED}" dt="2021-11-15T19:48:54.438" v="802"/>
          <ac:picMkLst>
            <pc:docMk/>
            <pc:sldMk cId="975905809" sldId="277"/>
            <ac:picMk id="3" creationId="{C86861C3-CDA3-4699-987F-1528DF947D72}"/>
          </ac:picMkLst>
        </pc:picChg>
      </pc:sldChg>
      <pc:sldChg chg="del">
        <pc:chgData name="Felipe Eduardo Silvestre de Sousa" userId="S::felipe.eduardo@tqi.com.br::358db16c-85fc-4108-80b9-cf7012ae183e" providerId="AD" clId="Web-{EF49F671-5A74-7131-CBC1-C11AA70348ED}" dt="2021-11-15T19:35:27.312" v="767"/>
        <pc:sldMkLst>
          <pc:docMk/>
          <pc:sldMk cId="185189063" sldId="278"/>
        </pc:sldMkLst>
      </pc:sldChg>
      <pc:sldChg chg="modSp add replId modNotes">
        <pc:chgData name="Felipe Eduardo Silvestre de Sousa" userId="S::felipe.eduardo@tqi.com.br::358db16c-85fc-4108-80b9-cf7012ae183e" providerId="AD" clId="Web-{EF49F671-5A74-7131-CBC1-C11AA70348ED}" dt="2021-11-15T19:21:12.310" v="669" actId="20577"/>
        <pc:sldMkLst>
          <pc:docMk/>
          <pc:sldMk cId="3225008132" sldId="279"/>
        </pc:sldMkLst>
        <pc:spChg chg="mod">
          <ac:chgData name="Felipe Eduardo Silvestre de Sousa" userId="S::felipe.eduardo@tqi.com.br::358db16c-85fc-4108-80b9-cf7012ae183e" providerId="AD" clId="Web-{EF49F671-5A74-7131-CBC1-C11AA70348ED}" dt="2021-11-15T18:52:00.990" v="20" actId="20577"/>
          <ac:spMkLst>
            <pc:docMk/>
            <pc:sldMk cId="3225008132" sldId="279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EF49F671-5A74-7131-CBC1-C11AA70348ED}" dt="2021-11-15T19:21:12.310" v="669" actId="20577"/>
          <ac:spMkLst>
            <pc:docMk/>
            <pc:sldMk cId="3225008132" sldId="279"/>
            <ac:spMk id="139" creationId="{00000000-0000-0000-0000-000000000000}"/>
          </ac:spMkLst>
        </pc:spChg>
      </pc:sldChg>
      <pc:sldChg chg="modSp add ord replId addAnim delAnim modNotes">
        <pc:chgData name="Felipe Eduardo Silvestre de Sousa" userId="S::felipe.eduardo@tqi.com.br::358db16c-85fc-4108-80b9-cf7012ae183e" providerId="AD" clId="Web-{EF49F671-5A74-7131-CBC1-C11AA70348ED}" dt="2021-11-15T19:34:52.999" v="760"/>
        <pc:sldMkLst>
          <pc:docMk/>
          <pc:sldMk cId="4229852512" sldId="280"/>
        </pc:sldMkLst>
        <pc:spChg chg="mod">
          <ac:chgData name="Felipe Eduardo Silvestre de Sousa" userId="S::felipe.eduardo@tqi.com.br::358db16c-85fc-4108-80b9-cf7012ae183e" providerId="AD" clId="Web-{EF49F671-5A74-7131-CBC1-C11AA70348ED}" dt="2021-11-15T19:05:04.727" v="239" actId="20577"/>
          <ac:spMkLst>
            <pc:docMk/>
            <pc:sldMk cId="4229852512" sldId="280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EF49F671-5A74-7131-CBC1-C11AA70348ED}" dt="2021-11-15T19:34:27.014" v="759" actId="20577"/>
          <ac:spMkLst>
            <pc:docMk/>
            <pc:sldMk cId="4229852512" sldId="280"/>
            <ac:spMk id="139" creationId="{00000000-0000-0000-0000-000000000000}"/>
          </ac:spMkLst>
        </pc:spChg>
        <pc:picChg chg="mod">
          <ac:chgData name="Felipe Eduardo Silvestre de Sousa" userId="S::felipe.eduardo@tqi.com.br::358db16c-85fc-4108-80b9-cf7012ae183e" providerId="AD" clId="Web-{EF49F671-5A74-7131-CBC1-C11AA70348ED}" dt="2021-11-15T19:04:32.070" v="232" actId="1076"/>
          <ac:picMkLst>
            <pc:docMk/>
            <pc:sldMk cId="4229852512" sldId="280"/>
            <ac:picMk id="138" creationId="{00000000-0000-0000-0000-000000000000}"/>
          </ac:picMkLst>
        </pc:picChg>
      </pc:sldChg>
      <pc:sldChg chg="modSp add ord replId">
        <pc:chgData name="Felipe Eduardo Silvestre de Sousa" userId="S::felipe.eduardo@tqi.com.br::358db16c-85fc-4108-80b9-cf7012ae183e" providerId="AD" clId="Web-{EF49F671-5A74-7131-CBC1-C11AA70348ED}" dt="2021-11-15T19:34:54.671" v="761"/>
        <pc:sldMkLst>
          <pc:docMk/>
          <pc:sldMk cId="3252348651" sldId="281"/>
        </pc:sldMkLst>
        <pc:spChg chg="mod">
          <ac:chgData name="Felipe Eduardo Silvestre de Sousa" userId="S::felipe.eduardo@tqi.com.br::358db16c-85fc-4108-80b9-cf7012ae183e" providerId="AD" clId="Web-{EF49F671-5A74-7131-CBC1-C11AA70348ED}" dt="2021-11-15T19:25:35.987" v="672" actId="20577"/>
          <ac:spMkLst>
            <pc:docMk/>
            <pc:sldMk cId="3252348651" sldId="281"/>
            <ac:spMk id="139" creationId="{00000000-0000-0000-0000-000000000000}"/>
          </ac:spMkLst>
        </pc:spChg>
      </pc:sldChg>
      <pc:sldChg chg="modSp add ord replId modNotes">
        <pc:chgData name="Felipe Eduardo Silvestre de Sousa" userId="S::felipe.eduardo@tqi.com.br::358db16c-85fc-4108-80b9-cf7012ae183e" providerId="AD" clId="Web-{EF49F671-5A74-7131-CBC1-C11AA70348ED}" dt="2021-11-15T19:35:00.155" v="762"/>
        <pc:sldMkLst>
          <pc:docMk/>
          <pc:sldMk cId="2149059362" sldId="282"/>
        </pc:sldMkLst>
        <pc:spChg chg="mod">
          <ac:chgData name="Felipe Eduardo Silvestre de Sousa" userId="S::felipe.eduardo@tqi.com.br::358db16c-85fc-4108-80b9-cf7012ae183e" providerId="AD" clId="Web-{EF49F671-5A74-7131-CBC1-C11AA70348ED}" dt="2021-11-15T19:31:35.916" v="739" actId="20577"/>
          <ac:spMkLst>
            <pc:docMk/>
            <pc:sldMk cId="2149059362" sldId="282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EF49F671-5A74-7131-CBC1-C11AA70348ED}" dt="2021-11-15T19:31:06.931" v="726" actId="20577"/>
          <ac:spMkLst>
            <pc:docMk/>
            <pc:sldMk cId="2149059362" sldId="282"/>
            <ac:spMk id="139" creationId="{00000000-0000-0000-0000-000000000000}"/>
          </ac:spMkLst>
        </pc:spChg>
      </pc:sldChg>
      <pc:sldChg chg="modSp add replId">
        <pc:chgData name="Felipe Eduardo Silvestre de Sousa" userId="S::felipe.eduardo@tqi.com.br::358db16c-85fc-4108-80b9-cf7012ae183e" providerId="AD" clId="Web-{EF49F671-5A74-7131-CBC1-C11AA70348ED}" dt="2021-11-15T19:35:25.937" v="766" actId="20577"/>
        <pc:sldMkLst>
          <pc:docMk/>
          <pc:sldMk cId="3898526212" sldId="283"/>
        </pc:sldMkLst>
        <pc:spChg chg="mod">
          <ac:chgData name="Felipe Eduardo Silvestre de Sousa" userId="S::felipe.eduardo@tqi.com.br::358db16c-85fc-4108-80b9-cf7012ae183e" providerId="AD" clId="Web-{EF49F671-5A74-7131-CBC1-C11AA70348ED}" dt="2021-11-15T19:17:53.430" v="575" actId="20577"/>
          <ac:spMkLst>
            <pc:docMk/>
            <pc:sldMk cId="3898526212" sldId="283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EF49F671-5A74-7131-CBC1-C11AA70348ED}" dt="2021-11-15T19:35:25.937" v="766" actId="20577"/>
          <ac:spMkLst>
            <pc:docMk/>
            <pc:sldMk cId="3898526212" sldId="283"/>
            <ac:spMk id="139" creationId="{00000000-0000-0000-0000-000000000000}"/>
          </ac:spMkLst>
        </pc:spChg>
      </pc:sldChg>
      <pc:sldChg chg="delSp modSp add replId">
        <pc:chgData name="Felipe Eduardo Silvestre de Sousa" userId="S::felipe.eduardo@tqi.com.br::358db16c-85fc-4108-80b9-cf7012ae183e" providerId="AD" clId="Web-{EF49F671-5A74-7131-CBC1-C11AA70348ED}" dt="2021-11-15T19:49:22.267" v="814" actId="14100"/>
        <pc:sldMkLst>
          <pc:docMk/>
          <pc:sldMk cId="198225963" sldId="284"/>
        </pc:sldMkLst>
        <pc:picChg chg="del">
          <ac:chgData name="Felipe Eduardo Silvestre de Sousa" userId="S::felipe.eduardo@tqi.com.br::358db16c-85fc-4108-80b9-cf7012ae183e" providerId="AD" clId="Web-{EF49F671-5A74-7131-CBC1-C11AA70348ED}" dt="2021-11-15T19:49:12.282" v="812"/>
          <ac:picMkLst>
            <pc:docMk/>
            <pc:sldMk cId="198225963" sldId="284"/>
            <ac:picMk id="2" creationId="{031398DB-D183-4C04-8911-37BFBD660B67}"/>
          </ac:picMkLst>
        </pc:picChg>
        <pc:picChg chg="mod">
          <ac:chgData name="Felipe Eduardo Silvestre de Sousa" userId="S::felipe.eduardo@tqi.com.br::358db16c-85fc-4108-80b9-cf7012ae183e" providerId="AD" clId="Web-{EF49F671-5A74-7131-CBC1-C11AA70348ED}" dt="2021-11-15T19:49:22.267" v="814" actId="14100"/>
          <ac:picMkLst>
            <pc:docMk/>
            <pc:sldMk cId="198225963" sldId="284"/>
            <ac:picMk id="3" creationId="{C86861C3-CDA3-4699-987F-1528DF947D72}"/>
          </ac:picMkLst>
        </pc:picChg>
      </pc:sldChg>
    </pc:docChg>
  </pc:docChgLst>
  <pc:docChgLst>
    <pc:chgData name="Felipe Eduardo Silvestre de Sousa" userId="S::felipe.eduardo@tqi.com.br::358db16c-85fc-4108-80b9-cf7012ae183e" providerId="AD" clId="Web-{6C3FEC75-8D8C-CAEB-A603-84F25F01BC95}"/>
    <pc:docChg chg="modSld">
      <pc:chgData name="Felipe Eduardo Silvestre de Sousa" userId="S::felipe.eduardo@tqi.com.br::358db16c-85fc-4108-80b9-cf7012ae183e" providerId="AD" clId="Web-{6C3FEC75-8D8C-CAEB-A603-84F25F01BC95}" dt="2021-10-22T11:55:53.345" v="1" actId="20577"/>
      <pc:docMkLst>
        <pc:docMk/>
      </pc:docMkLst>
      <pc:sldChg chg="modSp">
        <pc:chgData name="Felipe Eduardo Silvestre de Sousa" userId="S::felipe.eduardo@tqi.com.br::358db16c-85fc-4108-80b9-cf7012ae183e" providerId="AD" clId="Web-{6C3FEC75-8D8C-CAEB-A603-84F25F01BC95}" dt="2021-10-22T11:55:53.345" v="1" actId="20577"/>
        <pc:sldMkLst>
          <pc:docMk/>
          <pc:sldMk cId="0" sldId="267"/>
        </pc:sldMkLst>
        <pc:spChg chg="mod">
          <ac:chgData name="Felipe Eduardo Silvestre de Sousa" userId="S::felipe.eduardo@tqi.com.br::358db16c-85fc-4108-80b9-cf7012ae183e" providerId="AD" clId="Web-{6C3FEC75-8D8C-CAEB-A603-84F25F01BC95}" dt="2021-10-22T11:55:53.345" v="1" actId="20577"/>
          <ac:spMkLst>
            <pc:docMk/>
            <pc:sldMk cId="0" sldId="267"/>
            <ac:spMk id="148" creationId="{00000000-0000-0000-0000-000000000000}"/>
          </ac:spMkLst>
        </pc:spChg>
      </pc:sldChg>
    </pc:docChg>
  </pc:docChgLst>
  <pc:docChgLst>
    <pc:chgData name="Felipe Eduardo Silvestre de Sousa" userId="S::felipe.eduardo@tqi.com.br::358db16c-85fc-4108-80b9-cf7012ae183e" providerId="AD" clId="Web-{4CCDD516-279E-27C7-5C96-E09C3BBFDCA8}"/>
    <pc:docChg chg="addSld modSld sldOrd">
      <pc:chgData name="Felipe Eduardo Silvestre de Sousa" userId="S::felipe.eduardo@tqi.com.br::358db16c-85fc-4108-80b9-cf7012ae183e" providerId="AD" clId="Web-{4CCDD516-279E-27C7-5C96-E09C3BBFDCA8}" dt="2021-11-16T22:04:22.843" v="355" actId="20577"/>
      <pc:docMkLst>
        <pc:docMk/>
      </pc:docMkLst>
      <pc:sldChg chg="modSp ord">
        <pc:chgData name="Felipe Eduardo Silvestre de Sousa" userId="S::felipe.eduardo@tqi.com.br::358db16c-85fc-4108-80b9-cf7012ae183e" providerId="AD" clId="Web-{4CCDD516-279E-27C7-5C96-E09C3BBFDCA8}" dt="2021-11-16T19:08:54.608" v="201" actId="20577"/>
        <pc:sldMkLst>
          <pc:docMk/>
          <pc:sldMk cId="0" sldId="261"/>
        </pc:sldMkLst>
        <pc:spChg chg="mod">
          <ac:chgData name="Felipe Eduardo Silvestre de Sousa" userId="S::felipe.eduardo@tqi.com.br::358db16c-85fc-4108-80b9-cf7012ae183e" providerId="AD" clId="Web-{4CCDD516-279E-27C7-5C96-E09C3BBFDCA8}" dt="2021-11-16T18:46:03.765" v="194" actId="20577"/>
          <ac:spMkLst>
            <pc:docMk/>
            <pc:sldMk cId="0" sldId="261"/>
            <ac:spMk id="84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4CCDD516-279E-27C7-5C96-E09C3BBFDCA8}" dt="2021-11-16T19:08:54.608" v="201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4CCDD516-279E-27C7-5C96-E09C3BBFDCA8}" dt="2021-11-16T22:04:22.843" v="355" actId="20577"/>
        <pc:sldMkLst>
          <pc:docMk/>
          <pc:sldMk cId="0" sldId="262"/>
        </pc:sldMkLst>
        <pc:spChg chg="mod">
          <ac:chgData name="Felipe Eduardo Silvestre de Sousa" userId="S::felipe.eduardo@tqi.com.br::358db16c-85fc-4108-80b9-cf7012ae183e" providerId="AD" clId="Web-{4CCDD516-279E-27C7-5C96-E09C3BBFDCA8}" dt="2021-11-16T22:04:22.843" v="355" actId="20577"/>
          <ac:spMkLst>
            <pc:docMk/>
            <pc:sldMk cId="0" sldId="262"/>
            <ac:spMk id="94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4CCDD516-279E-27C7-5C96-E09C3BBFDCA8}" dt="2021-11-16T19:11:45.627" v="204" actId="20577"/>
        <pc:sldMkLst>
          <pc:docMk/>
          <pc:sldMk cId="0" sldId="263"/>
        </pc:sldMkLst>
        <pc:spChg chg="mod">
          <ac:chgData name="Felipe Eduardo Silvestre de Sousa" userId="S::felipe.eduardo@tqi.com.br::358db16c-85fc-4108-80b9-cf7012ae183e" providerId="AD" clId="Web-{4CCDD516-279E-27C7-5C96-E09C3BBFDCA8}" dt="2021-11-16T19:11:45.627" v="204" actId="20577"/>
          <ac:spMkLst>
            <pc:docMk/>
            <pc:sldMk cId="0" sldId="263"/>
            <ac:spMk id="14" creationId="{81A74DF4-F96F-4859-8281-24F202B7B8F2}"/>
          </ac:spMkLst>
        </pc:spChg>
      </pc:sldChg>
      <pc:sldChg chg="ord">
        <pc:chgData name="Felipe Eduardo Silvestre de Sousa" userId="S::felipe.eduardo@tqi.com.br::358db16c-85fc-4108-80b9-cf7012ae183e" providerId="AD" clId="Web-{4CCDD516-279E-27C7-5C96-E09C3BBFDCA8}" dt="2021-11-16T20:18:42.467" v="279"/>
        <pc:sldMkLst>
          <pc:docMk/>
          <pc:sldMk cId="0" sldId="266"/>
        </pc:sldMkLst>
      </pc:sldChg>
      <pc:sldChg chg="modSp">
        <pc:chgData name="Felipe Eduardo Silvestre de Sousa" userId="S::felipe.eduardo@tqi.com.br::358db16c-85fc-4108-80b9-cf7012ae183e" providerId="AD" clId="Web-{4CCDD516-279E-27C7-5C96-E09C3BBFDCA8}" dt="2021-11-16T17:16:27.885" v="185" actId="20577"/>
        <pc:sldMkLst>
          <pc:docMk/>
          <pc:sldMk cId="0" sldId="268"/>
        </pc:sldMkLst>
        <pc:spChg chg="mod">
          <ac:chgData name="Felipe Eduardo Silvestre de Sousa" userId="S::felipe.eduardo@tqi.com.br::358db16c-85fc-4108-80b9-cf7012ae183e" providerId="AD" clId="Web-{4CCDD516-279E-27C7-5C96-E09C3BBFDCA8}" dt="2021-11-16T17:16:27.885" v="185" actId="20577"/>
          <ac:spMkLst>
            <pc:docMk/>
            <pc:sldMk cId="0" sldId="268"/>
            <ac:spMk id="153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4CCDD516-279E-27C7-5C96-E09C3BBFDCA8}" dt="2021-11-16T17:15:51.525" v="184" actId="20577"/>
          <ac:spMkLst>
            <pc:docMk/>
            <pc:sldMk cId="0" sldId="268"/>
            <ac:spMk id="156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4CCDD516-279E-27C7-5C96-E09C3BBFDCA8}" dt="2021-11-16T18:46:11" v="195" actId="20577"/>
        <pc:sldMkLst>
          <pc:docMk/>
          <pc:sldMk cId="2319681862" sldId="270"/>
        </pc:sldMkLst>
        <pc:spChg chg="mod">
          <ac:chgData name="Felipe Eduardo Silvestre de Sousa" userId="S::felipe.eduardo@tqi.com.br::358db16c-85fc-4108-80b9-cf7012ae183e" providerId="AD" clId="Web-{4CCDD516-279E-27C7-5C96-E09C3BBFDCA8}" dt="2021-11-16T18:46:11" v="195" actId="20577"/>
          <ac:spMkLst>
            <pc:docMk/>
            <pc:sldMk cId="2319681862" sldId="270"/>
            <ac:spMk id="84" creationId="{00000000-0000-0000-0000-000000000000}"/>
          </ac:spMkLst>
        </pc:spChg>
      </pc:sldChg>
      <pc:sldChg chg="addSp delSp modSp ord">
        <pc:chgData name="Felipe Eduardo Silvestre de Sousa" userId="S::felipe.eduardo@tqi.com.br::358db16c-85fc-4108-80b9-cf7012ae183e" providerId="AD" clId="Web-{4CCDD516-279E-27C7-5C96-E09C3BBFDCA8}" dt="2021-11-16T19:39:12.195" v="235" actId="1076"/>
        <pc:sldMkLst>
          <pc:docMk/>
          <pc:sldMk cId="3786017305" sldId="273"/>
        </pc:sldMkLst>
        <pc:spChg chg="mod">
          <ac:chgData name="Felipe Eduardo Silvestre de Sousa" userId="S::felipe.eduardo@tqi.com.br::358db16c-85fc-4108-80b9-cf7012ae183e" providerId="AD" clId="Web-{4CCDD516-279E-27C7-5C96-E09C3BBFDCA8}" dt="2021-11-16T19:38:54.304" v="230" actId="20577"/>
          <ac:spMkLst>
            <pc:docMk/>
            <pc:sldMk cId="3786017305" sldId="273"/>
            <ac:spMk id="137" creationId="{00000000-0000-0000-0000-000000000000}"/>
          </ac:spMkLst>
        </pc:spChg>
        <pc:picChg chg="del mod">
          <ac:chgData name="Felipe Eduardo Silvestre de Sousa" userId="S::felipe.eduardo@tqi.com.br::358db16c-85fc-4108-80b9-cf7012ae183e" providerId="AD" clId="Web-{4CCDD516-279E-27C7-5C96-E09C3BBFDCA8}" dt="2021-11-16T19:38:48.960" v="229"/>
          <ac:picMkLst>
            <pc:docMk/>
            <pc:sldMk cId="3786017305" sldId="273"/>
            <ac:picMk id="2" creationId="{BC76E23C-FBC1-4725-A547-3259EEBF04B9}"/>
          </ac:picMkLst>
        </pc:picChg>
        <pc:picChg chg="add mod">
          <ac:chgData name="Felipe Eduardo Silvestre de Sousa" userId="S::felipe.eduardo@tqi.com.br::358db16c-85fc-4108-80b9-cf7012ae183e" providerId="AD" clId="Web-{4CCDD516-279E-27C7-5C96-E09C3BBFDCA8}" dt="2021-11-16T19:39:12.195" v="235" actId="1076"/>
          <ac:picMkLst>
            <pc:docMk/>
            <pc:sldMk cId="3786017305" sldId="273"/>
            <ac:picMk id="3" creationId="{2FAEAC67-0339-4784-9A09-AD96C3BF63C8}"/>
          </ac:picMkLst>
        </pc:picChg>
      </pc:sldChg>
      <pc:sldChg chg="modSp ord">
        <pc:chgData name="Felipe Eduardo Silvestre de Sousa" userId="S::felipe.eduardo@tqi.com.br::358db16c-85fc-4108-80b9-cf7012ae183e" providerId="AD" clId="Web-{4CCDD516-279E-27C7-5C96-E09C3BBFDCA8}" dt="2021-11-16T21:30:10.180" v="314" actId="20577"/>
        <pc:sldMkLst>
          <pc:docMk/>
          <pc:sldMk cId="2994257046" sldId="274"/>
        </pc:sldMkLst>
        <pc:spChg chg="mod">
          <ac:chgData name="Felipe Eduardo Silvestre de Sousa" userId="S::felipe.eduardo@tqi.com.br::358db16c-85fc-4108-80b9-cf7012ae183e" providerId="AD" clId="Web-{4CCDD516-279E-27C7-5C96-E09C3BBFDCA8}" dt="2021-11-16T21:30:10.180" v="314" actId="20577"/>
          <ac:spMkLst>
            <pc:docMk/>
            <pc:sldMk cId="2994257046" sldId="274"/>
            <ac:spMk id="139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4CCDD516-279E-27C7-5C96-E09C3BBFDCA8}" dt="2021-11-16T19:55:06.107" v="264" actId="20577"/>
        <pc:sldMkLst>
          <pc:docMk/>
          <pc:sldMk cId="740149106" sldId="275"/>
        </pc:sldMkLst>
        <pc:spChg chg="mod">
          <ac:chgData name="Felipe Eduardo Silvestre de Sousa" userId="S::felipe.eduardo@tqi.com.br::358db16c-85fc-4108-80b9-cf7012ae183e" providerId="AD" clId="Web-{4CCDD516-279E-27C7-5C96-E09C3BBFDCA8}" dt="2021-11-16T19:55:06.107" v="264" actId="20577"/>
          <ac:spMkLst>
            <pc:docMk/>
            <pc:sldMk cId="740149106" sldId="275"/>
            <ac:spMk id="139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4CCDD516-279E-27C7-5C96-E09C3BBFDCA8}" dt="2021-11-16T20:05:22.433" v="275" actId="20577"/>
        <pc:sldMkLst>
          <pc:docMk/>
          <pc:sldMk cId="2741542039" sldId="276"/>
        </pc:sldMkLst>
        <pc:spChg chg="mod">
          <ac:chgData name="Felipe Eduardo Silvestre de Sousa" userId="S::felipe.eduardo@tqi.com.br::358db16c-85fc-4108-80b9-cf7012ae183e" providerId="AD" clId="Web-{4CCDD516-279E-27C7-5C96-E09C3BBFDCA8}" dt="2021-11-16T20:05:22.433" v="275" actId="20577"/>
          <ac:spMkLst>
            <pc:docMk/>
            <pc:sldMk cId="2741542039" sldId="276"/>
            <ac:spMk id="139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4CCDD516-279E-27C7-5C96-E09C3BBFDCA8}" dt="2021-11-16T20:18:23.247" v="276"/>
        <pc:sldMkLst>
          <pc:docMk/>
          <pc:sldMk cId="4229852512" sldId="280"/>
        </pc:sldMkLst>
        <pc:spChg chg="mod">
          <ac:chgData name="Felipe Eduardo Silvestre de Sousa" userId="S::felipe.eduardo@tqi.com.br::358db16c-85fc-4108-80b9-cf7012ae183e" providerId="AD" clId="Web-{4CCDD516-279E-27C7-5C96-E09C3BBFDCA8}" dt="2021-11-16T19:15:44.305" v="205" actId="20577"/>
          <ac:spMkLst>
            <pc:docMk/>
            <pc:sldMk cId="4229852512" sldId="280"/>
            <ac:spMk id="139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4CCDD516-279E-27C7-5C96-E09C3BBFDCA8}" dt="2021-11-16T20:18:27.388" v="277"/>
        <pc:sldMkLst>
          <pc:docMk/>
          <pc:sldMk cId="3252348651" sldId="281"/>
        </pc:sldMkLst>
        <pc:spChg chg="mod">
          <ac:chgData name="Felipe Eduardo Silvestre de Sousa" userId="S::felipe.eduardo@tqi.com.br::358db16c-85fc-4108-80b9-cf7012ae183e" providerId="AD" clId="Web-{4CCDD516-279E-27C7-5C96-E09C3BBFDCA8}" dt="2021-11-16T19:18:51.731" v="210" actId="20577"/>
          <ac:spMkLst>
            <pc:docMk/>
            <pc:sldMk cId="3252348651" sldId="281"/>
            <ac:spMk id="139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4CCDD516-279E-27C7-5C96-E09C3BBFDCA8}" dt="2021-11-16T20:18:33.326" v="278"/>
        <pc:sldMkLst>
          <pc:docMk/>
          <pc:sldMk cId="2149059362" sldId="282"/>
        </pc:sldMkLst>
        <pc:spChg chg="mod">
          <ac:chgData name="Felipe Eduardo Silvestre de Sousa" userId="S::felipe.eduardo@tqi.com.br::358db16c-85fc-4108-80b9-cf7012ae183e" providerId="AD" clId="Web-{4CCDD516-279E-27C7-5C96-E09C3BBFDCA8}" dt="2021-11-16T19:23:58.331" v="216" actId="20577"/>
          <ac:spMkLst>
            <pc:docMk/>
            <pc:sldMk cId="2149059362" sldId="282"/>
            <ac:spMk id="139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4CCDD516-279E-27C7-5C96-E09C3BBFDCA8}" dt="2021-11-16T21:34:26.403" v="340" actId="20577"/>
        <pc:sldMkLst>
          <pc:docMk/>
          <pc:sldMk cId="3898526212" sldId="283"/>
        </pc:sldMkLst>
        <pc:spChg chg="mod">
          <ac:chgData name="Felipe Eduardo Silvestre de Sousa" userId="S::felipe.eduardo@tqi.com.br::358db16c-85fc-4108-80b9-cf7012ae183e" providerId="AD" clId="Web-{4CCDD516-279E-27C7-5C96-E09C3BBFDCA8}" dt="2021-11-16T21:34:26.403" v="340" actId="20577"/>
          <ac:spMkLst>
            <pc:docMk/>
            <pc:sldMk cId="3898526212" sldId="283"/>
            <ac:spMk id="139" creationId="{00000000-0000-0000-0000-000000000000}"/>
          </ac:spMkLst>
        </pc:spChg>
      </pc:sldChg>
      <pc:sldChg chg="modSp">
        <pc:chgData name="Felipe Eduardo Silvestre de Sousa" userId="S::felipe.eduardo@tqi.com.br::358db16c-85fc-4108-80b9-cf7012ae183e" providerId="AD" clId="Web-{4CCDD516-279E-27C7-5C96-E09C3BBFDCA8}" dt="2021-11-16T16:43:42.640" v="31" actId="20577"/>
        <pc:sldMkLst>
          <pc:docMk/>
          <pc:sldMk cId="4179501132" sldId="286"/>
        </pc:sldMkLst>
        <pc:spChg chg="mod">
          <ac:chgData name="Felipe Eduardo Silvestre de Sousa" userId="S::felipe.eduardo@tqi.com.br::358db16c-85fc-4108-80b9-cf7012ae183e" providerId="AD" clId="Web-{4CCDD516-279E-27C7-5C96-E09C3BBFDCA8}" dt="2021-11-16T16:43:42.640" v="31" actId="20577"/>
          <ac:spMkLst>
            <pc:docMk/>
            <pc:sldMk cId="4179501132" sldId="286"/>
            <ac:spMk id="139" creationId="{00000000-0000-0000-0000-000000000000}"/>
          </ac:spMkLst>
        </pc:spChg>
      </pc:sldChg>
      <pc:sldChg chg="modSp ord">
        <pc:chgData name="Felipe Eduardo Silvestre de Sousa" userId="S::felipe.eduardo@tqi.com.br::358db16c-85fc-4108-80b9-cf7012ae183e" providerId="AD" clId="Web-{4CCDD516-279E-27C7-5C96-E09C3BBFDCA8}" dt="2021-11-16T21:38:08.173" v="342" actId="20577"/>
        <pc:sldMkLst>
          <pc:docMk/>
          <pc:sldMk cId="3945211908" sldId="287"/>
        </pc:sldMkLst>
        <pc:spChg chg="mod">
          <ac:chgData name="Felipe Eduardo Silvestre de Sousa" userId="S::felipe.eduardo@tqi.com.br::358db16c-85fc-4108-80b9-cf7012ae183e" providerId="AD" clId="Web-{4CCDD516-279E-27C7-5C96-E09C3BBFDCA8}" dt="2021-11-16T16:54:00.029" v="35" actId="20577"/>
          <ac:spMkLst>
            <pc:docMk/>
            <pc:sldMk cId="3945211908" sldId="287"/>
            <ac:spMk id="137" creationId="{00000000-0000-0000-0000-000000000000}"/>
          </ac:spMkLst>
        </pc:spChg>
        <pc:spChg chg="mod">
          <ac:chgData name="Felipe Eduardo Silvestre de Sousa" userId="S::felipe.eduardo@tqi.com.br::358db16c-85fc-4108-80b9-cf7012ae183e" providerId="AD" clId="Web-{4CCDD516-279E-27C7-5C96-E09C3BBFDCA8}" dt="2021-11-16T21:38:08.173" v="342" actId="20577"/>
          <ac:spMkLst>
            <pc:docMk/>
            <pc:sldMk cId="3945211908" sldId="287"/>
            <ac:spMk id="139" creationId="{00000000-0000-0000-0000-000000000000}"/>
          </ac:spMkLst>
        </pc:spChg>
      </pc:sldChg>
      <pc:sldChg chg="modSp add ord replId">
        <pc:chgData name="Felipe Eduardo Silvestre de Sousa" userId="S::felipe.eduardo@tqi.com.br::358db16c-85fc-4108-80b9-cf7012ae183e" providerId="AD" clId="Web-{4CCDD516-279E-27C7-5C96-E09C3BBFDCA8}" dt="2021-11-16T18:24:23.248" v="190"/>
        <pc:sldMkLst>
          <pc:docMk/>
          <pc:sldMk cId="2090931177" sldId="289"/>
        </pc:sldMkLst>
        <pc:spChg chg="mod">
          <ac:chgData name="Felipe Eduardo Silvestre de Sousa" userId="S::felipe.eduardo@tqi.com.br::358db16c-85fc-4108-80b9-cf7012ae183e" providerId="AD" clId="Web-{4CCDD516-279E-27C7-5C96-E09C3BBFDCA8}" dt="2021-11-16T18:24:06.794" v="189" actId="20577"/>
          <ac:spMkLst>
            <pc:docMk/>
            <pc:sldMk cId="2090931177" sldId="289"/>
            <ac:spMk id="131" creationId="{00000000-0000-0000-0000-000000000000}"/>
          </ac:spMkLst>
        </pc:spChg>
      </pc:sldChg>
      <pc:sldChg chg="addSp delSp modSp add replId">
        <pc:chgData name="Felipe Eduardo Silvestre de Sousa" userId="S::felipe.eduardo@tqi.com.br::358db16c-85fc-4108-80b9-cf7012ae183e" providerId="AD" clId="Web-{4CCDD516-279E-27C7-5C96-E09C3BBFDCA8}" dt="2021-11-16T19:45:36.454" v="242" actId="14100"/>
        <pc:sldMkLst>
          <pc:docMk/>
          <pc:sldMk cId="241451758" sldId="290"/>
        </pc:sldMkLst>
        <pc:picChg chg="add mod">
          <ac:chgData name="Felipe Eduardo Silvestre de Sousa" userId="S::felipe.eduardo@tqi.com.br::358db16c-85fc-4108-80b9-cf7012ae183e" providerId="AD" clId="Web-{4CCDD516-279E-27C7-5C96-E09C3BBFDCA8}" dt="2021-11-16T19:45:36.454" v="242" actId="14100"/>
          <ac:picMkLst>
            <pc:docMk/>
            <pc:sldMk cId="241451758" sldId="290"/>
            <ac:picMk id="2" creationId="{E8B3E19C-471F-44E1-A057-35ED04D5D688}"/>
          </ac:picMkLst>
        </pc:picChg>
        <pc:picChg chg="del">
          <ac:chgData name="Felipe Eduardo Silvestre de Sousa" userId="S::felipe.eduardo@tqi.com.br::358db16c-85fc-4108-80b9-cf7012ae183e" providerId="AD" clId="Web-{4CCDD516-279E-27C7-5C96-E09C3BBFDCA8}" dt="2021-11-16T19:45:29.157" v="237"/>
          <ac:picMkLst>
            <pc:docMk/>
            <pc:sldMk cId="241451758" sldId="290"/>
            <ac:picMk id="3" creationId="{2FAEAC67-0339-4784-9A09-AD96C3BF63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Em outras palavras, é como se fosse uma caixa de correio, e as mensagens são as cartas que serão depositadas(publicadas) ali e retiradas(consumidas) por alguém que tenha interesse em ler essas cartas.</a:t>
            </a:r>
          </a:p>
        </p:txBody>
      </p:sp>
    </p:spTree>
    <p:extLst>
      <p:ext uri="{BB962C8B-B14F-4D97-AF65-F5344CB8AC3E}">
        <p14:creationId xmlns:p14="http://schemas.microsoft.com/office/powerpoint/2010/main" val="272969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83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70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013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171450" algn="just">
              <a:lnSpc>
                <a:spcPct val="150000"/>
              </a:lnSpc>
              <a:buFont typeface="Arial,Sans-Serif"/>
              <a:buChar char="•"/>
            </a:pPr>
            <a:r>
              <a:rPr lang="pt-BR"/>
              <a:t>Exemplo: A aplicação deve estar preparada para processar um pedido 2 vezes caso aconteça uma possível falha.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787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Serviços desacoplados e independentes (Maior facilidade de evolução e manutenção)</a:t>
            </a:r>
          </a:p>
        </p:txBody>
      </p:sp>
    </p:spTree>
    <p:extLst>
      <p:ext uri="{BB962C8B-B14F-4D97-AF65-F5344CB8AC3E}">
        <p14:creationId xmlns:p14="http://schemas.microsoft.com/office/powerpoint/2010/main" val="169469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1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29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328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 dirty="0"/>
              <a:t>No mundo real iriamos fazer a quebra de </a:t>
            </a:r>
            <a:r>
              <a:rPr lang="pt-BR" dirty="0" err="1"/>
              <a:t>tasks</a:t>
            </a:r>
            <a:r>
              <a:rPr lang="pt-BR" dirty="0"/>
              <a:t> e depois disso a pontuação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966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32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59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648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3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/>
              <a:t>Não utilizar bazuca para matar mosquito.</a:t>
            </a:r>
            <a:endParaRPr lang="en-US" dirty="0"/>
          </a:p>
          <a:p>
            <a:pPr algn="just">
              <a:buNone/>
            </a:pPr>
            <a:r>
              <a:rPr lang="pt-BR"/>
              <a:t>Exemplo de estrututa interna, o spring integration disponibiliza queues internas.</a:t>
            </a:r>
          </a:p>
          <a:p>
            <a:pPr algn="just">
              <a:buNone/>
            </a:pPr>
            <a:r>
              <a:rPr lang="pt-BR"/>
              <a:t>O Kafka e o RabbitMQ, ApacheMQ, SQS, SNS.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6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 dirty="0"/>
              <a:t>Não utilizar bazuca para matar mosquito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pt-BR" dirty="0" err="1"/>
              <a:t>State</a:t>
            </a:r>
            <a:r>
              <a:rPr lang="pt-BR" dirty="0"/>
              <a:t> Change</a:t>
            </a:r>
            <a:br>
              <a:rPr lang="pt-BR" dirty="0"/>
            </a:br>
            <a:br>
              <a:rPr lang="pt-BR" dirty="0"/>
            </a:br>
            <a:r>
              <a:rPr lang="pt-BR"/>
              <a:t>notification event driven 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4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onfluent.io/platform/current/clients/kafka-jms-client/index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medium.com/easyread/difference-between-pub-sub-pattern-and-observable-pattern-d5ae3d81e6c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.amazon.com/pt/pub-sub-messaging/" TargetMode="External"/><Relationship Id="rId5" Type="http://schemas.openxmlformats.org/officeDocument/2006/relationships/hyperlink" Target="https://refactoring.guru/pt-br/design-patterns/observer" TargetMode="External"/><Relationship Id="rId4" Type="http://schemas.openxmlformats.org/officeDocument/2006/relationships/hyperlink" Target="https://pablo-iorio.medium.com/event-driven-architectures-vs-event-sourcing-patterns" TargetMode="External"/><Relationship Id="rId9" Type="http://schemas.openxmlformats.org/officeDocument/2006/relationships/hyperlink" Target="https://www.oracle.com/java/technologies/java-message-servic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SzPts val="1100"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Felipe E. S. de Sousa, Mauricio Vilela</a:t>
            </a:r>
            <a:br>
              <a:rPr lang="pt-BR" sz="2000" dirty="0">
                <a:latin typeface="Century Gothic"/>
                <a:ea typeface="Century Gothic"/>
                <a:cs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Engenheiros de Software</a:t>
            </a: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pt-BR" sz="6600">
                <a:solidFill>
                  <a:srgbClr val="EF8600"/>
                </a:solidFill>
                <a:latin typeface="Century Gothic"/>
                <a:sym typeface="Century Gothic"/>
              </a:rPr>
              <a:t>Mensageria na Prática</a:t>
            </a:r>
            <a:endParaRPr lang="pt-BR" sz="6600">
              <a:solidFill>
                <a:srgbClr val="EF8600"/>
              </a:solidFill>
              <a:latin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mensageria</a:t>
            </a:r>
            <a:endParaRPr lang="pt-BR" sz="4000" b="1">
              <a:solidFill>
                <a:srgbClr val="073763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14748" cy="336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pt-BR" sz="2400" dirty="0">
                <a:latin typeface="Calibri"/>
                <a:ea typeface="Calibri"/>
                <a:sym typeface="Calibri"/>
              </a:rPr>
              <a:t>Mensageria é um conceito que define que sistemas distribuídos, possam se comunicar por meio de troca de mensagens (evento), sendo estas mensagens "gerenciadas" por um </a:t>
            </a:r>
            <a:r>
              <a:rPr lang="pt-BR" sz="2400" err="1">
                <a:latin typeface="Calibri"/>
                <a:ea typeface="Calibri"/>
                <a:sym typeface="Calibri"/>
              </a:rPr>
              <a:t>Message</a:t>
            </a:r>
            <a:r>
              <a:rPr lang="pt-BR" sz="2400" dirty="0">
                <a:latin typeface="Calibri"/>
                <a:ea typeface="Calibri"/>
                <a:sym typeface="Calibri"/>
              </a:rPr>
              <a:t> Broker (servidor/módulo de mensagens)</a:t>
            </a:r>
            <a:endParaRPr lang="pt-BR" sz="2400" dirty="0">
              <a:solidFill>
                <a:srgbClr val="595959"/>
              </a:solidFill>
              <a:latin typeface="Calibri"/>
              <a:ea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Message Broker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14748" cy="336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pt-BR" sz="2400" dirty="0">
                <a:latin typeface="Calibri"/>
                <a:sym typeface="Calibri"/>
              </a:rPr>
              <a:t>Nada mais é que um servidor de mensagens, responsável por garantir que a mensagem seja enfileirada e armazenada em disco (opcional), garantindo que ela fique persistida até que alguém (consumidor) a retire de lá.</a:t>
            </a:r>
            <a:endParaRPr lang="pt-BR" dirty="0"/>
          </a:p>
          <a:p>
            <a:pPr marL="0" indent="0" algn="just">
              <a:lnSpc>
                <a:spcPct val="150000"/>
              </a:lnSpc>
            </a:pPr>
            <a:endParaRPr lang="pt-BR" sz="2400" dirty="0">
              <a:solidFill>
                <a:srgbClr val="595959"/>
              </a:solidFill>
              <a:ea typeface="Calibri"/>
            </a:endParaRPr>
          </a:p>
          <a:p>
            <a:pPr indent="-457200" algn="l">
              <a:buClr>
                <a:schemeClr val="dk1"/>
              </a:buClr>
              <a:buSzPts val="1100"/>
            </a:pP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Exemplos: SQS, SNS, Kafka, ActiveMQ, RabbitMQ,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WebsphereMQ.</a:t>
            </a: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5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Nomenclaturas </a:t>
            </a:r>
            <a:endParaRPr lang="en-US" sz="4000" b="1">
              <a:solidFill>
                <a:srgbClr val="073763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14748" cy="336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har char="•"/>
            </a:pPr>
            <a:r>
              <a:rPr lang="pt-BR" sz="2400" b="1" err="1">
                <a:latin typeface="Calibri"/>
                <a:sym typeface="Calibri"/>
              </a:rPr>
              <a:t>Event</a:t>
            </a:r>
            <a:r>
              <a:rPr lang="pt-BR" sz="2400">
                <a:latin typeface="Calibri"/>
                <a:sym typeface="Calibri"/>
              </a:rPr>
              <a:t>: um evento é a mensagem em si (um acontecimento). Pode ser um JSON, </a:t>
            </a:r>
            <a:r>
              <a:rPr lang="pt-BR" sz="2400" dirty="0">
                <a:latin typeface="Calibri"/>
                <a:sym typeface="Calibri"/>
              </a:rPr>
              <a:t>XML, AVRO ou qualquer tipo de formato em bytes.</a:t>
            </a:r>
            <a:endParaRPr lang="pt-BR" dirty="0">
              <a:latin typeface="Calibri"/>
            </a:endParaRPr>
          </a:p>
          <a:p>
            <a:pPr algn="just">
              <a:buChar char="•"/>
            </a:pPr>
            <a:r>
              <a:rPr lang="pt-BR" sz="2400" b="1" dirty="0">
                <a:latin typeface="Calibri"/>
                <a:sym typeface="Calibri"/>
              </a:rPr>
              <a:t>Producer/</a:t>
            </a:r>
            <a:r>
              <a:rPr lang="pt-BR" sz="2400" b="1" err="1">
                <a:latin typeface="Calibri"/>
                <a:sym typeface="Calibri"/>
              </a:rPr>
              <a:t>Sender</a:t>
            </a:r>
            <a:r>
              <a:rPr lang="pt-BR" sz="2400" dirty="0">
                <a:latin typeface="Calibri"/>
                <a:sym typeface="Calibri"/>
              </a:rPr>
              <a:t>: é a aplicação que envia uma mensagem para uma </a:t>
            </a:r>
            <a:r>
              <a:rPr lang="pt-BR" sz="2400">
                <a:latin typeface="Calibri"/>
                <a:sym typeface="Calibri"/>
              </a:rPr>
              <a:t>queue/topic do </a:t>
            </a:r>
            <a:r>
              <a:rPr lang="pt-BR" sz="2400" err="1">
                <a:latin typeface="Calibri"/>
                <a:sym typeface="Calibri"/>
              </a:rPr>
              <a:t>Message</a:t>
            </a:r>
            <a:r>
              <a:rPr lang="pt-BR" sz="2400" dirty="0">
                <a:latin typeface="Calibri"/>
                <a:sym typeface="Calibri"/>
              </a:rPr>
              <a:t> Broker.</a:t>
            </a:r>
            <a:endParaRPr lang="pt-BR" dirty="0">
              <a:latin typeface="Calibri"/>
            </a:endParaRPr>
          </a:p>
          <a:p>
            <a:pPr algn="just">
              <a:buChar char="•"/>
            </a:pPr>
            <a:r>
              <a:rPr lang="pt-BR" sz="2400" b="1" err="1">
                <a:latin typeface="Calibri"/>
                <a:sym typeface="Calibri"/>
              </a:rPr>
              <a:t>Queue</a:t>
            </a:r>
            <a:r>
              <a:rPr lang="pt-BR" sz="2400" dirty="0">
                <a:latin typeface="Calibri"/>
                <a:sym typeface="Calibri"/>
              </a:rPr>
              <a:t>: é uma fila que recebe as mensagens geradas por um </a:t>
            </a:r>
            <a:r>
              <a:rPr lang="pt-BR" sz="2400" err="1">
                <a:latin typeface="Calibri"/>
                <a:sym typeface="Calibri"/>
              </a:rPr>
              <a:t>producer</a:t>
            </a:r>
            <a:r>
              <a:rPr lang="pt-BR" sz="2400" dirty="0">
                <a:latin typeface="Calibri"/>
                <a:sym typeface="Calibri"/>
              </a:rPr>
              <a:t>. As mensagens ficarão dentro da fila até que alguma aplicação consumidora (</a:t>
            </a:r>
            <a:r>
              <a:rPr lang="pt-BR" sz="2400" err="1">
                <a:latin typeface="Calibri"/>
                <a:sym typeface="Calibri"/>
              </a:rPr>
              <a:t>consumer</a:t>
            </a:r>
            <a:r>
              <a:rPr lang="pt-BR" sz="2400" dirty="0">
                <a:latin typeface="Calibri"/>
                <a:sym typeface="Calibri"/>
              </a:rPr>
              <a:t>) retire a mensagem da fila.</a:t>
            </a:r>
            <a:endParaRPr lang="pt-BR" dirty="0">
              <a:latin typeface="Calibri"/>
            </a:endParaRPr>
          </a:p>
          <a:p>
            <a:pPr algn="just">
              <a:buChar char="•"/>
            </a:pPr>
            <a:r>
              <a:rPr lang="pt-BR" sz="2400" b="1" err="1">
                <a:latin typeface="Calibri"/>
                <a:sym typeface="Calibri"/>
              </a:rPr>
              <a:t>Consumer</a:t>
            </a:r>
            <a:r>
              <a:rPr lang="pt-BR" sz="2400" b="1" dirty="0">
                <a:latin typeface="Calibri"/>
                <a:sym typeface="Calibri"/>
              </a:rPr>
              <a:t>/</a:t>
            </a:r>
            <a:r>
              <a:rPr lang="pt-BR" sz="2400" b="1" err="1">
                <a:latin typeface="Calibri"/>
                <a:sym typeface="Calibri"/>
              </a:rPr>
              <a:t>Receiver</a:t>
            </a:r>
            <a:r>
              <a:rPr lang="pt-BR" sz="2400" dirty="0">
                <a:latin typeface="Calibri"/>
                <a:sym typeface="Calibri"/>
              </a:rPr>
              <a:t>: é a aplicação que consumirá as </a:t>
            </a:r>
            <a:r>
              <a:rPr lang="pt-BR" sz="2400">
                <a:latin typeface="Calibri"/>
                <a:sym typeface="Calibri"/>
              </a:rPr>
              <a:t>mensagens que estão presentes na queue/topic.</a:t>
            </a:r>
            <a:endParaRPr lang="pt-BR">
              <a:latin typeface="Calibri"/>
            </a:endParaRPr>
          </a:p>
          <a:p>
            <a:pPr indent="-457200" algn="just">
              <a:lnSpc>
                <a:spcPct val="150000"/>
              </a:lnSpc>
            </a:pPr>
            <a:endParaRPr lang="pt-BR" sz="2400" dirty="0">
              <a:latin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</a:t>
            </a:r>
            <a:r>
              <a:rPr lang="en-US" sz="24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(Queues)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x Tópico</a:t>
            </a:r>
            <a:r>
              <a:rPr lang="en-US" sz="24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(Topics)</a:t>
            </a:r>
            <a:endParaRPr lang="en-US" sz="2400" b="1">
              <a:solidFill>
                <a:srgbClr val="073763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993486"/>
            <a:ext cx="8558152" cy="39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Char char="•"/>
            </a:pPr>
            <a:r>
              <a:rPr lang="pt-BR" sz="2400" b="1" err="1">
                <a:latin typeface="Calibri"/>
              </a:rPr>
              <a:t>Queue</a:t>
            </a:r>
            <a:r>
              <a:rPr lang="pt-BR" sz="2400" b="1" dirty="0">
                <a:latin typeface="Calibri"/>
              </a:rPr>
              <a:t>:</a:t>
            </a:r>
            <a:r>
              <a:rPr lang="pt-BR" sz="2400" dirty="0">
                <a:latin typeface="Calibri"/>
              </a:rPr>
              <a:t> Podem ser efêmeras ou persistentes. A missão do </a:t>
            </a:r>
            <a:r>
              <a:rPr lang="pt-BR" sz="2400">
                <a:latin typeface="Calibri"/>
              </a:rPr>
              <a:t>broker para fila é entregar a mensagem para apenas um consumidor e não mais que um.</a:t>
            </a:r>
            <a:endParaRPr lang="pt-BR"/>
          </a:p>
          <a:p>
            <a:pPr marL="342900" algn="just">
              <a:lnSpc>
                <a:spcPct val="150000"/>
              </a:lnSpc>
              <a:buChar char="•"/>
            </a:pPr>
            <a:r>
              <a:rPr lang="pt-BR" sz="2400" b="1" dirty="0">
                <a:latin typeface="Calibri"/>
              </a:rPr>
              <a:t>Topic:</a:t>
            </a:r>
            <a:r>
              <a:rPr lang="pt-BR" sz="2400" dirty="0">
                <a:latin typeface="Calibri"/>
              </a:rPr>
              <a:t> São persistentes, o tempo de persistência pode ser configurada ou ser "eterna" e para mim a principal diferença é que ela pode ser entregue mais de uma vez para aplicações </a:t>
            </a:r>
            <a:r>
              <a:rPr lang="pt-BR" sz="2400">
                <a:latin typeface="Calibri"/>
              </a:rPr>
              <a:t>diferentes "Subscribers". Pub/Sub </a:t>
            </a:r>
            <a:r>
              <a:rPr lang="pt-BR" sz="2400" err="1">
                <a:latin typeface="Calibri"/>
              </a:rPr>
              <a:t>pattern</a:t>
            </a:r>
            <a:r>
              <a:rPr lang="pt-BR" sz="2400" dirty="0">
                <a:latin typeface="Calibri"/>
              </a:rPr>
              <a:t>.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54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Diagrama</a:t>
            </a:r>
            <a:endParaRPr lang="pt-BR"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2FAEAC67-0339-4784-9A09-AD96C3BF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996" y="1331488"/>
            <a:ext cx="5506656" cy="26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Diagrama</a:t>
            </a:r>
            <a:endParaRPr lang="pt-BR"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E8B3E19C-471F-44E1-A057-35ED04D5D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18" y="1333496"/>
            <a:ext cx="5984110" cy="25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Idempotentes</a:t>
            </a:r>
            <a:endParaRPr lang="en-US" sz="4000">
              <a:solidFill>
                <a:srgbClr val="595959"/>
              </a:solidFill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993486"/>
            <a:ext cx="8558152" cy="39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Char char="•"/>
            </a:pPr>
            <a:r>
              <a:rPr lang="pt-BR" sz="2400">
                <a:latin typeface="Calibri"/>
              </a:rPr>
              <a:t>A </a:t>
            </a:r>
            <a:r>
              <a:rPr lang="pt-BR" sz="2400" b="1">
                <a:latin typeface="Calibri"/>
              </a:rPr>
              <a:t>idempotência</a:t>
            </a:r>
            <a:r>
              <a:rPr lang="pt-BR" sz="2400">
                <a:latin typeface="Calibri"/>
              </a:rPr>
              <a:t> é a propriedade que algumas operações têm de poderem ser aplicadas várias vezes sem que o valor do resultado se altere após a aplicação inicial.</a:t>
            </a:r>
            <a:endParaRPr lang="pt-BR" sz="2400" b="1" dirty="0">
              <a:latin typeface="Calibri"/>
            </a:endParaRPr>
          </a:p>
          <a:p>
            <a:pPr marL="342900" algn="just">
              <a:lnSpc>
                <a:spcPct val="150000"/>
              </a:lnSpc>
              <a:buChar char="•"/>
            </a:pPr>
            <a:r>
              <a:rPr lang="pt-BR" sz="2400">
                <a:latin typeface="Calibri"/>
              </a:rPr>
              <a:t>Para o contexto de mensageria é a capacidade de isolamento de estado da aplicação, onde o consumo de uma mensagem repetida não irá impactar o estado da aplicação. </a:t>
            </a:r>
            <a:endParaRPr lang="pt-BR" sz="2400">
              <a:solidFill>
                <a:srgbClr val="595959"/>
              </a:solidFill>
              <a:ea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1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</a:rPr>
              <a:t>Prós</a:t>
            </a: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993486"/>
            <a:ext cx="8558152" cy="39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Char char="•"/>
            </a:pPr>
            <a:r>
              <a:rPr lang="pt-BR" sz="2400" dirty="0">
                <a:latin typeface="Calibri"/>
              </a:rPr>
              <a:t>Serviços desacoplados e independentes </a:t>
            </a:r>
            <a:endParaRPr lang="pt-BR" dirty="0"/>
          </a:p>
          <a:p>
            <a:pPr marL="342900" algn="just">
              <a:lnSpc>
                <a:spcPct val="150000"/>
              </a:lnSpc>
              <a:buChar char="•"/>
            </a:pP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Mensagens ficam armazenadas em um buffer e podem ser consumidas quando os recursos ficarem disponíveis.</a:t>
            </a:r>
            <a:endParaRPr lang="pt-BR" sz="2400">
              <a:latin typeface="Calibri"/>
            </a:endParaRP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Facilidade para escalar os serviços.</a:t>
            </a: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Alta disponibilidade e tolerância a falhas.</a:t>
            </a: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Produtos e consumidores podem utilizar linguagens distintas.</a:t>
            </a: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r>
              <a:rPr lang="pt-BR" sz="2400">
                <a:solidFill>
                  <a:srgbClr val="595959"/>
                </a:solidFill>
                <a:latin typeface="Calibri"/>
                <a:ea typeface="Calibri"/>
              </a:rPr>
              <a:t>Monitoria</a:t>
            </a:r>
            <a:endParaRPr lang="pt-BR" sz="2400" dirty="0">
              <a:solidFill>
                <a:srgbClr val="595959"/>
              </a:solidFill>
              <a:latin typeface="Calibri"/>
              <a:ea typeface="Calibri"/>
            </a:endParaRP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endParaRPr lang="pt-BR" sz="2400" dirty="0">
              <a:solidFill>
                <a:srgbClr val="595959"/>
              </a:solidFill>
              <a:ea typeface="Calibri"/>
            </a:endParaRPr>
          </a:p>
          <a:p>
            <a:pPr indent="-457200" algn="l">
              <a:buClr>
                <a:schemeClr val="dk1"/>
              </a:buClr>
              <a:buSzPts val="11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0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</a:rPr>
              <a:t>Contras</a:t>
            </a: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993486"/>
            <a:ext cx="8558152" cy="39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Char char="•"/>
            </a:pPr>
            <a:r>
              <a:rPr lang="pt-BR" sz="2400" dirty="0">
                <a:latin typeface="Calibri"/>
              </a:rPr>
              <a:t>Aumento da complexidade arquitetural.</a:t>
            </a:r>
            <a:endParaRPr lang="pt-BR" dirty="0"/>
          </a:p>
          <a:p>
            <a:pPr marL="342900" algn="just">
              <a:lnSpc>
                <a:spcPct val="150000"/>
              </a:lnSpc>
              <a:buChar char="•"/>
            </a:pP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Lidar com falhas se torna mais complexo.</a:t>
            </a:r>
            <a:endParaRPr lang="pt-BR" sz="2400" dirty="0">
              <a:latin typeface="Calibri"/>
            </a:endParaRP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r>
              <a:rPr lang="pt-BR" sz="2400" err="1">
                <a:solidFill>
                  <a:srgbClr val="595959"/>
                </a:solidFill>
                <a:latin typeface="Calibri"/>
                <a:ea typeface="Calibri"/>
              </a:rPr>
              <a:t>Event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pt-BR" sz="2400">
                <a:solidFill>
                  <a:srgbClr val="595959"/>
                </a:solidFill>
                <a:latin typeface="Calibri"/>
                <a:ea typeface="Calibri"/>
              </a:rPr>
              <a:t>loop A-&gt;Evento1&lt;-C-&gt;Evento2&lt;-A-&gt;E</a:t>
            </a:r>
            <a:endParaRPr lang="pt-BR" sz="2400" dirty="0">
              <a:solidFill>
                <a:srgbClr val="595959"/>
              </a:solidFill>
              <a:latin typeface="Calibri"/>
              <a:ea typeface="Calibri"/>
            </a:endParaRP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endParaRPr lang="pt-BR" sz="2400" dirty="0">
              <a:solidFill>
                <a:srgbClr val="595959"/>
              </a:solidFill>
              <a:ea typeface="Calibri"/>
            </a:endParaRPr>
          </a:p>
          <a:p>
            <a:pPr indent="-457200" algn="l">
              <a:buClr>
                <a:srgbClr val="000000"/>
              </a:buClr>
              <a:buSzPts val="11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5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 dirty="0">
                <a:solidFill>
                  <a:srgbClr val="073763"/>
                </a:solidFill>
                <a:latin typeface="Century Gothic"/>
              </a:rPr>
              <a:t>JMS</a:t>
            </a:r>
            <a:endParaRPr lang="pt-BR" dirty="0"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993486"/>
            <a:ext cx="8558152" cy="39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JMS Java </a:t>
            </a:r>
            <a:r>
              <a:rPr lang="pt-BR" sz="2400" err="1">
                <a:solidFill>
                  <a:srgbClr val="595959"/>
                </a:solidFill>
                <a:latin typeface="Calibri"/>
                <a:ea typeface="Calibri"/>
              </a:rPr>
              <a:t>Message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 Service é um padrão (Especificação) de mensageria </a:t>
            </a:r>
            <a:r>
              <a:rPr lang="pt-BR" sz="2400">
                <a:solidFill>
                  <a:srgbClr val="595959"/>
                </a:solidFill>
                <a:latin typeface="Calibri"/>
                <a:ea typeface="Calibri"/>
              </a:rPr>
              <a:t>baseada em </a:t>
            </a:r>
            <a:r>
              <a:rPr lang="pt-BR" sz="2400" err="1">
                <a:solidFill>
                  <a:srgbClr val="595959"/>
                </a:solidFill>
                <a:latin typeface="Calibri"/>
                <a:ea typeface="Calibri"/>
              </a:rPr>
              <a:t>JavaEE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 que permite que aplicações que implementem esse padrão troquem mensagens.</a:t>
            </a:r>
            <a:endParaRPr lang="pt-BR" sz="2400" dirty="0">
              <a:solidFill>
                <a:srgbClr val="595959"/>
              </a:solidFill>
              <a:ea typeface="Calibri"/>
            </a:endParaRPr>
          </a:p>
          <a:p>
            <a:pPr marL="0" indent="0" algn="just">
              <a:lnSpc>
                <a:spcPct val="150000"/>
              </a:lnSpc>
            </a:pP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Alguns  brokers de mensageria que são compatíveis são, Apache Active MQ, </a:t>
            </a: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</a:rPr>
              <a:t>RabbitMQ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, SQS, Kafka via </a:t>
            </a: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</a:rPr>
              <a:t>JMSClient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, etc.</a:t>
            </a: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endParaRPr lang="pt-BR" sz="2400" dirty="0">
              <a:solidFill>
                <a:srgbClr val="595959"/>
              </a:solidFill>
              <a:ea typeface="Calibri"/>
            </a:endParaRPr>
          </a:p>
          <a:p>
            <a:pPr indent="-457200" algn="l">
              <a:buClr>
                <a:srgbClr val="000000"/>
              </a:buClr>
              <a:buSzPts val="11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2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Felipe - "Ventania"</a:t>
            </a: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498142" cy="3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Engenheiro de software a 10 anos 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Iniciei a carreira na área de Quality Assurance</a:t>
            </a:r>
            <a:endParaRPr lang="pt-BR" sz="2400"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Perfil T ou H (Backend e Devops), fullcycle</a:t>
            </a:r>
            <a:endParaRPr lang="pt-BR" sz="2400"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Gamer, instrumentista, filmes(Forrest Gump) e séries (BB, GOT,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ThisIsUs)</a:t>
            </a:r>
            <a:endParaRPr lang="pt-BR" sz="2400" dirty="0"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Linkedin, GitHub, DIO. Basta procurar pelo meu nome.</a:t>
            </a:r>
            <a:endParaRPr lang="pt-BR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</a:rPr>
              <a:t>SQS</a:t>
            </a:r>
            <a:endParaRPr lang="en-US" sz="2400" b="1" dirty="0">
              <a:solidFill>
                <a:srgbClr val="073763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993486"/>
            <a:ext cx="8558152" cy="39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Char char="•"/>
            </a:pP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</a:rPr>
              <a:t>Simple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</a:rPr>
              <a:t>Queue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 Service provido pela AWS</a:t>
            </a:r>
          </a:p>
          <a:p>
            <a:pPr marL="342900" algn="just">
              <a:lnSpc>
                <a:spcPct val="150000"/>
              </a:lnSpc>
              <a:buChar char="•"/>
            </a:pP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</a:rPr>
              <a:t>Message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</a:rPr>
              <a:t>Pooling</a:t>
            </a:r>
          </a:p>
          <a:p>
            <a:pPr marL="342900" algn="just">
              <a:lnSpc>
                <a:spcPct val="150000"/>
              </a:lnSpc>
              <a:buChar char="•"/>
            </a:pP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Visibility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(tempo de visibilidade de uma fila)</a:t>
            </a:r>
            <a:endParaRPr lang="pt-BR" sz="2400" dirty="0">
              <a:solidFill>
                <a:srgbClr val="595959"/>
              </a:solidFill>
              <a:latin typeface="Calibri"/>
              <a:ea typeface="Calibri"/>
            </a:endParaRPr>
          </a:p>
          <a:p>
            <a:pPr marL="342900" algn="just">
              <a:lnSpc>
                <a:spcPct val="150000"/>
              </a:lnSpc>
              <a:buChar char="•"/>
            </a:pP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</a:rPr>
              <a:t>Retrys</a:t>
            </a:r>
            <a:r>
              <a:rPr lang="pt-BR" sz="2400" dirty="0">
                <a:solidFill>
                  <a:srgbClr val="595959"/>
                </a:solidFill>
                <a:latin typeface="Calibri"/>
                <a:ea typeface="Calibri"/>
              </a:rPr>
              <a:t> (quantidade de vezes que uma mensagem ficou visível e foi consumida novamente)</a:t>
            </a:r>
            <a:endParaRPr lang="pt-BR" dirty="0"/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r>
              <a:rPr lang="pt-BR" sz="2400" dirty="0" err="1">
                <a:solidFill>
                  <a:srgbClr val="595959"/>
                </a:solidFill>
                <a:latin typeface="Calibri"/>
                <a:ea typeface="Calibri"/>
              </a:rPr>
              <a:t>AcknowledgeMode</a:t>
            </a:r>
            <a:endParaRPr lang="pt-BR" sz="2400" dirty="0" err="1">
              <a:latin typeface="Calibri"/>
              <a:ea typeface="Calibri"/>
            </a:endParaRP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r>
              <a:rPr lang="pt-BR" sz="2400" dirty="0">
                <a:latin typeface="Calibri"/>
                <a:ea typeface="Calibri"/>
                <a:cs typeface="Calibri"/>
              </a:rPr>
              <a:t>DLQ</a:t>
            </a:r>
            <a:endParaRPr lang="pt-BR" sz="2400" dirty="0">
              <a:ea typeface="Calibri"/>
            </a:endParaRP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endParaRPr lang="pt-BR" sz="2400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marL="342900" algn="just">
              <a:lnSpc>
                <a:spcPct val="150000"/>
              </a:lnSpc>
              <a:buClr>
                <a:srgbClr val="595959"/>
              </a:buClr>
              <a:buChar char="•"/>
            </a:pPr>
            <a:endParaRPr lang="pt-BR" sz="2400" dirty="0">
              <a:solidFill>
                <a:srgbClr val="595959"/>
              </a:solidFill>
              <a:ea typeface="Calibri"/>
            </a:endParaRPr>
          </a:p>
          <a:p>
            <a:pPr indent="-457200" algn="l">
              <a:buClr>
                <a:srgbClr val="000000"/>
              </a:buClr>
              <a:buSzPts val="11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5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19010" cy="349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>
              <a:buClr>
                <a:schemeClr val="dk1"/>
              </a:buClr>
              <a:buSzPts val="1100"/>
            </a:pP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PO do nosso time escreve a seguinte história:</a:t>
            </a: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0" lvl="1" indent="0">
              <a:buSzPts val="1100"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"Para contatar o cliente, nos do banco X precisamos enviar um e-mail, toda vez que o cliente realizar uma </a:t>
            </a: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transação, para controle de possíveis fraudes".</a:t>
            </a:r>
          </a:p>
          <a:p>
            <a:pPr marL="0" lvl="1" indent="0">
              <a:buSzPts val="1100"/>
            </a:pP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0" lvl="1" indent="0">
              <a:buSzPts val="1100"/>
            </a:pPr>
            <a:r>
              <a:rPr lang="pt-BR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Então este é o nosso desafio.</a:t>
            </a: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Refine técnico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557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Discussão arquitetural </a:t>
            </a:r>
            <a:endParaRPr lang="pt-BR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</a:pPr>
            <a:r>
              <a:rPr lang="pt-BR" sz="2400" b="1" dirty="0">
                <a:solidFill>
                  <a:srgbClr val="073763"/>
                </a:solidFill>
                <a:ea typeface="Calibri"/>
                <a:sym typeface="Calibri"/>
              </a:rPr>
              <a:t>2. 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Desenho da solução</a:t>
            </a:r>
            <a:endParaRPr lang="pt-BR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indent="-457200" algn="l">
              <a:lnSpc>
                <a:spcPct val="200000"/>
              </a:lnSpc>
              <a:buSzPts val="1100"/>
            </a:pPr>
            <a:r>
              <a:rPr lang="pt-BR" sz="2400" b="1" strike="sngStrike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3. </a:t>
            </a:r>
            <a:r>
              <a:rPr lang="pt-BR" sz="2400" strike="sngStrike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Quebra das </a:t>
            </a:r>
            <a:r>
              <a:rPr lang="pt-BR" sz="2400" strike="sngStrike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tasks</a:t>
            </a:r>
            <a:endParaRPr lang="pt-BR" strike="sngStrik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indent="-457200" algn="l">
              <a:lnSpc>
                <a:spcPct val="200000"/>
              </a:lnSpc>
              <a:buSzPts val="1100"/>
            </a:pPr>
            <a:r>
              <a:rPr lang="pt-BR" sz="2400" b="1" strike="sngStrike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4. </a:t>
            </a:r>
            <a:r>
              <a:rPr lang="pt-BR" sz="2400" strike="sngStrike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Pontuação</a:t>
            </a:r>
            <a:endParaRPr lang="pt-BR" strike="sngStrik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indent="-457200" algn="l">
              <a:buClr>
                <a:srgbClr val="000000"/>
              </a:buClr>
              <a:buSzPts val="11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4000" b="1" dirty="0">
                <a:solidFill>
                  <a:srgbClr val="073763"/>
                </a:solidFill>
                <a:latin typeface="Century Gothic"/>
                <a:cs typeface="Calibri"/>
                <a:sym typeface="Century Gothic"/>
              </a:rPr>
              <a:t>Discussão Arquitetural</a:t>
            </a:r>
            <a:r>
              <a:rPr lang="pt-BR" sz="4000" b="1" dirty="0">
                <a:solidFill>
                  <a:srgbClr val="073763"/>
                </a:solidFill>
                <a:latin typeface="Calibri"/>
                <a:cs typeface="Calibri"/>
                <a:sym typeface="Century Gothic"/>
              </a:rPr>
              <a:t> </a:t>
            </a:r>
            <a:endParaRPr lang="pt-BR" dirty="0">
              <a:latin typeface="Calibri"/>
              <a:cs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algn="just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Neste momento nós do time técnico, começamos a discutir como </a:t>
            </a:r>
            <a:r>
              <a:rPr lang="pt-BR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iremos resolver este problema, propondo ideias, discutindo 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 arquitetando o sistema.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Desenho arquitetural</a:t>
            </a:r>
            <a:endParaRPr lang="pt-BR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593003" y="1195714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algn="just"/>
            <a:endParaRPr lang="en-US" sz="2400" dirty="0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031398DB-D183-4C04-8911-37BFBD660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35" y="1338570"/>
            <a:ext cx="7901168" cy="30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Desenho arquitetural</a:t>
            </a:r>
            <a:endParaRPr lang="pt-BR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algn="just"/>
            <a:endParaRPr lang="en-US" sz="2400" dirty="0"/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C86861C3-CDA3-4699-987F-1528DF947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68" y="1321164"/>
            <a:ext cx="8327984" cy="32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09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1800" dirty="0">
                <a:latin typeface="Calibri"/>
                <a:hlinkClick r:id="rId4"/>
              </a:rPr>
              <a:t>https://pablo-iorio.medium.com/event-driven-architectures-vs-event-sourcing-patterns</a:t>
            </a:r>
            <a:endParaRPr lang="pt-BR" sz="1800">
              <a:latin typeface="Calibri"/>
            </a:endParaRPr>
          </a:p>
          <a:p>
            <a:pPr marL="76200"/>
            <a:r>
              <a:rPr lang="en-US" sz="1800" dirty="0">
                <a:latin typeface="Calibri"/>
                <a:hlinkClick r:id="rId5"/>
              </a:rPr>
              <a:t>https://refactoring.guru/pt-br/design-patterns/observer</a:t>
            </a:r>
            <a:endParaRPr lang="en-US" sz="1800">
              <a:latin typeface="Calibri"/>
            </a:endParaRPr>
          </a:p>
          <a:p>
            <a:pPr marL="76200"/>
            <a:r>
              <a:rPr lang="en-US" sz="1800" dirty="0">
                <a:latin typeface="Calibri"/>
                <a:hlinkClick r:id="rId6"/>
              </a:rPr>
              <a:t>https://aws.amazon.com/pt/pub-sub-messaging/</a:t>
            </a:r>
            <a:endParaRPr lang="en-US" sz="1800">
              <a:latin typeface="Calibri"/>
            </a:endParaRPr>
          </a:p>
          <a:p>
            <a:pPr marL="76200"/>
            <a:r>
              <a:rPr lang="en-US" sz="1800" dirty="0">
                <a:latin typeface="Calibri"/>
                <a:hlinkClick r:id="rId7"/>
              </a:rPr>
              <a:t>https://medium.com/easyread/difference-between-pub-sub-pattern-and-observable-pattern-d5ae3d81e6ce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  <a:hlinkClick r:id="rId8"/>
              </a:rPr>
              <a:t>https://docs.confluent.io/platform/current/clients/kafka-jms-client/index.html</a:t>
            </a:r>
            <a:endParaRPr lang="en-US" sz="1800">
              <a:latin typeface="Calibri"/>
            </a:endParaRPr>
          </a:p>
          <a:p>
            <a:pPr marL="76200"/>
            <a:r>
              <a:rPr lang="en-US" sz="1800" dirty="0">
                <a:latin typeface="Calibri"/>
                <a:hlinkClick r:id="rId9"/>
              </a:rPr>
              <a:t>https://www.oracle.com/java/technologies/java-message-service.html</a:t>
            </a:r>
            <a:endParaRPr lang="en-US" sz="1800">
              <a:latin typeface="Calibri"/>
            </a:endParaRPr>
          </a:p>
          <a:p>
            <a:pPr marL="76200"/>
            <a:endParaRPr lang="en-US" sz="2400" dirty="0"/>
          </a:p>
          <a:p>
            <a:pPr marL="76200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Mauricio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Engenheiro de software a 15 anos 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Iniciei a carreira em .NET e PHP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Perfil T ou H (Backend e Devops), fullcycle</a:t>
            </a:r>
            <a:endParaRPr sz="2400"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Bike e minha pequena.</a:t>
            </a:r>
            <a:endParaRPr sz="2400"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Linkedin, GitHub, DIO. Basta procurar pelo meu nome.</a:t>
            </a:r>
            <a:endParaRPr lang="en-US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Java 8+</a:t>
            </a:r>
            <a:endParaRPr/>
          </a:p>
          <a:p>
            <a: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Conta na AWS</a:t>
            </a:r>
            <a:endParaRPr/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Conta de e-mail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algn="l">
              <a:buClr>
                <a:srgbClr val="073763"/>
              </a:buClr>
              <a:buSzPts val="2400"/>
            </a:pPr>
            <a:endParaRPr lang="pt-BR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0</a:t>
            </a:r>
            <a:endParaRPr dirty="0"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88410" y="1548825"/>
            <a:ext cx="49822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Revisão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teórica</a:t>
            </a:r>
            <a:endParaRPr lang="pt-BR" dirty="0" err="1"/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Refine Técnico</a:t>
            </a:r>
            <a:endParaRPr lang="pt-BR" dirty="0"/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10;p17">
            <a:extLst>
              <a:ext uri="{FF2B5EF4-FFF2-40B4-BE49-F238E27FC236}">
                <a16:creationId xmlns:a16="http://schemas.microsoft.com/office/drawing/2014/main" id="{170DB4EF-87F7-4A52-BCD7-9853ECCB6DC0}"/>
              </a:ext>
            </a:extLst>
          </p:cNvPr>
          <p:cNvSpPr/>
          <p:nvPr/>
        </p:nvSpPr>
        <p:spPr>
          <a:xfrm>
            <a:off x="2267754" y="3133263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/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pt-BR" dirty="0" err="1"/>
          </a:p>
        </p:txBody>
      </p:sp>
      <p:sp>
        <p:nvSpPr>
          <p:cNvPr id="2" name="Google Shape;102;p17">
            <a:extLst>
              <a:ext uri="{FF2B5EF4-FFF2-40B4-BE49-F238E27FC236}">
                <a16:creationId xmlns:a16="http://schemas.microsoft.com/office/drawing/2014/main" id="{6D70D383-CEDE-47DC-83F3-42E82C3DBDFA}"/>
              </a:ext>
            </a:extLst>
          </p:cNvPr>
          <p:cNvSpPr txBox="1">
            <a:spLocks/>
          </p:cNvSpPr>
          <p:nvPr/>
        </p:nvSpPr>
        <p:spPr>
          <a:xfrm>
            <a:off x="681864" y="3852969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1" indent="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3</a:t>
            </a:r>
            <a:endParaRPr lang="en-US" dirty="0"/>
          </a:p>
        </p:txBody>
      </p:sp>
      <p:sp>
        <p:nvSpPr>
          <p:cNvPr id="14" name="Google Shape;110;p17">
            <a:extLst>
              <a:ext uri="{FF2B5EF4-FFF2-40B4-BE49-F238E27FC236}">
                <a16:creationId xmlns:a16="http://schemas.microsoft.com/office/drawing/2014/main" id="{81A74DF4-F96F-4859-8281-24F202B7B8F2}"/>
              </a:ext>
            </a:extLst>
          </p:cNvPr>
          <p:cNvSpPr/>
          <p:nvPr/>
        </p:nvSpPr>
        <p:spPr>
          <a:xfrm>
            <a:off x="2267753" y="3910246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/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Execução da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aplicação</a:t>
            </a:r>
            <a:endParaRPr lang="pt-BR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teórica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987824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1973561" y="305700"/>
            <a:ext cx="68512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Event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Driven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Architecture</a:t>
            </a:r>
            <a:endParaRPr lang="pt-BR" sz="4000" b="1" dirty="0" err="1">
              <a:latin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14748" cy="336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pt-BR" sz="2400" dirty="0">
                <a:latin typeface="Calibri"/>
                <a:sym typeface="Calibri"/>
              </a:rPr>
              <a:t>É um padrão arquitetural que define aplicações orientadas a reagir a eventos. Eventos podem ser disparados para o mesmo ambiente ou para ambientes diferentes. Você pode utilizar estruturas </a:t>
            </a:r>
            <a:r>
              <a:rPr lang="pt-BR" sz="2400">
                <a:latin typeface="Calibri"/>
                <a:sym typeface="Calibri"/>
              </a:rPr>
              <a:t>robustas de mensageria ou pode utilizar estruturas internas das </a:t>
            </a:r>
            <a:r>
              <a:rPr lang="pt-BR" sz="2400" dirty="0">
                <a:latin typeface="Calibri"/>
                <a:sym typeface="Calibri"/>
              </a:rPr>
              <a:t>ferramentas, lembrando que devemos utilizar a ferramenta ideal para o tamanho do problema. </a:t>
            </a:r>
            <a:endParaRPr lang="pt-BR" sz="2400">
              <a:solidFill>
                <a:srgbClr val="595959"/>
              </a:solidFill>
              <a:ea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8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1973561" y="305700"/>
            <a:ext cx="68512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Event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Driven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Architecture</a:t>
            </a:r>
            <a:endParaRPr lang="pt-BR" sz="4000" b="1" dirty="0" err="1">
              <a:latin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14748" cy="336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pt-BR" sz="2400" dirty="0">
                <a:latin typeface="Calibri"/>
                <a:sym typeface="Calibri"/>
              </a:rPr>
              <a:t>Uma das premissas que podemos esperar de uma EDA </a:t>
            </a:r>
            <a:r>
              <a:rPr lang="pt-BR" sz="2400">
                <a:latin typeface="Calibri"/>
                <a:sym typeface="Calibri"/>
              </a:rPr>
              <a:t>são operações independentes.</a:t>
            </a:r>
            <a:endParaRPr lang="pt-BR"/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3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1973561" y="305700"/>
            <a:ext cx="68512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000" b="1" dirty="0" err="1">
                <a:solidFill>
                  <a:srgbClr val="073763"/>
                </a:solidFill>
                <a:sym typeface="Century Gothic"/>
              </a:rPr>
              <a:t>Event</a:t>
            </a:r>
            <a:r>
              <a:rPr lang="pt-BR" sz="4000" b="1" dirty="0">
                <a:solidFill>
                  <a:srgbClr val="073763"/>
                </a:solidFill>
                <a:sym typeface="Century Gothic"/>
              </a:rPr>
              <a:t> </a:t>
            </a:r>
            <a:r>
              <a:rPr lang="pt-BR" sz="4000" b="1" dirty="0" err="1">
                <a:solidFill>
                  <a:srgbClr val="073763"/>
                </a:solidFill>
                <a:sym typeface="Century Gothic"/>
              </a:rPr>
              <a:t>Source</a:t>
            </a:r>
            <a:r>
              <a:rPr lang="pt-BR" sz="4000" b="1" dirty="0">
                <a:solidFill>
                  <a:srgbClr val="073763"/>
                </a:solidFill>
                <a:sym typeface="Century Gothic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sym typeface="Century Gothic"/>
              </a:rPr>
              <a:t>Architecture</a:t>
            </a:r>
            <a:endParaRPr lang="pt-BR" sz="4000" dirty="0" err="1"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14748" cy="336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pt-BR" sz="2400" dirty="0">
                <a:latin typeface="Calibri"/>
              </a:rPr>
              <a:t>No Event </a:t>
            </a:r>
            <a:r>
              <a:rPr lang="pt-BR" sz="2400" err="1">
                <a:latin typeface="Calibri"/>
              </a:rPr>
              <a:t>Sourcing</a:t>
            </a:r>
            <a:r>
              <a:rPr lang="pt-BR" sz="2400" dirty="0">
                <a:latin typeface="Calibri"/>
              </a:rPr>
              <a:t> todos os eventos são persistidos e se mantem </a:t>
            </a:r>
            <a:r>
              <a:rPr lang="pt-BR" sz="2400">
                <a:latin typeface="Calibri"/>
              </a:rPr>
              <a:t>um estado. O </a:t>
            </a:r>
            <a:r>
              <a:rPr lang="pt-BR" sz="2400" err="1">
                <a:latin typeface="Calibri"/>
              </a:rPr>
              <a:t>Git</a:t>
            </a:r>
            <a:r>
              <a:rPr lang="pt-BR" sz="2400" dirty="0">
                <a:latin typeface="Calibri"/>
              </a:rPr>
              <a:t> é um exemplo de aplicação que utiliza o padrão </a:t>
            </a:r>
            <a:r>
              <a:rPr lang="pt-BR" sz="2400" err="1">
                <a:latin typeface="Calibri"/>
              </a:rPr>
              <a:t>event</a:t>
            </a:r>
            <a:r>
              <a:rPr lang="pt-BR" sz="2400" dirty="0">
                <a:latin typeface="Calibri"/>
              </a:rPr>
              <a:t> </a:t>
            </a:r>
            <a:r>
              <a:rPr lang="pt-BR" sz="2400" err="1">
                <a:latin typeface="Calibri"/>
              </a:rPr>
              <a:t>sourcing</a:t>
            </a:r>
            <a:r>
              <a:rPr lang="pt-BR" sz="2400" dirty="0">
                <a:latin typeface="Calibri"/>
              </a:rPr>
              <a:t> onde o estado atual é o resultado de todos os </a:t>
            </a:r>
            <a:r>
              <a:rPr lang="pt-BR" sz="2400" err="1">
                <a:latin typeface="Calibri"/>
              </a:rPr>
              <a:t>commits</a:t>
            </a:r>
            <a:r>
              <a:rPr lang="pt-BR" sz="2400" dirty="0">
                <a:latin typeface="Calibri"/>
              </a:rPr>
              <a:t> e podemos dar um </a:t>
            </a:r>
            <a:r>
              <a:rPr lang="pt-BR" sz="2400" err="1">
                <a:latin typeface="Calibri"/>
              </a:rPr>
              <a:t>rollback</a:t>
            </a:r>
            <a:r>
              <a:rPr lang="pt-BR" sz="2400" dirty="0">
                <a:latin typeface="Calibri"/>
              </a:rPr>
              <a:t> para um estado anterior da aplicação e tomar novas decisões a partir do momento escolhido.</a:t>
            </a: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0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29</Slides>
  <Notes>29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Simple Light</vt:lpstr>
      <vt:lpstr>Felipe E. S. de Sousa, Mauricio Vilela Engenheiros de Software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734</cp:revision>
  <dcterms:modified xsi:type="dcterms:W3CDTF">2021-11-16T22:07:23Z</dcterms:modified>
</cp:coreProperties>
</file>