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6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20000" t="-37000" r="-20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47864" y="1484784"/>
            <a:ext cx="6172200" cy="189436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赛题简介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600173" y="5249822"/>
            <a:ext cx="2545144" cy="1608178"/>
            <a:chOff x="6600173" y="5249822"/>
            <a:chExt cx="2545144" cy="1608178"/>
          </a:xfrm>
        </p:grpSpPr>
        <p:pic>
          <p:nvPicPr>
            <p:cNvPr id="5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16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赛题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927373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主题：太阳能小车</a:t>
            </a:r>
            <a:endParaRPr lang="en-US" altLang="zh-CN" dirty="0" smtClean="0"/>
          </a:p>
          <a:p>
            <a:r>
              <a:rPr lang="zh-CN" altLang="en-US" dirty="0"/>
              <a:t>组委会提供小车框架</a:t>
            </a:r>
            <a:endParaRPr lang="en-US" altLang="zh-CN" dirty="0"/>
          </a:p>
          <a:p>
            <a:r>
              <a:rPr lang="zh-CN" altLang="zh-CN" dirty="0"/>
              <a:t>自行设计和搭建软硬件结构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zh-CN" altLang="zh-CN" dirty="0"/>
              <a:t>太阳能电池板提供</a:t>
            </a:r>
            <a:r>
              <a:rPr lang="zh-CN" altLang="zh-CN" dirty="0" smtClean="0"/>
              <a:t>能量</a:t>
            </a:r>
            <a:endParaRPr lang="en-US" altLang="zh-CN" dirty="0" smtClean="0"/>
          </a:p>
          <a:p>
            <a:r>
              <a:rPr lang="zh-CN" altLang="en-US" dirty="0" smtClean="0"/>
              <a:t>安装适当的传感器</a:t>
            </a:r>
            <a:endParaRPr lang="en-US" altLang="zh-CN" dirty="0"/>
          </a:p>
          <a:p>
            <a:r>
              <a:rPr lang="zh-CN" altLang="zh-CN" dirty="0"/>
              <a:t>小车追逐或躲避场地上的目标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020272" y="116633"/>
            <a:ext cx="1956165" cy="1152128"/>
            <a:chOff x="6600173" y="5249822"/>
            <a:chExt cx="2545144" cy="1608178"/>
          </a:xfrm>
        </p:grpSpPr>
        <p:pic>
          <p:nvPicPr>
            <p:cNvPr id="5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110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场地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753687"/>
            <a:ext cx="3456384" cy="343746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081094" y="1844825"/>
            <a:ext cx="4933428" cy="32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白色：场地范围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黑色：警戒区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红色：不安全区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黄色：太阳能模拟光源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九宫格：亮区与暗区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07504" y="5229200"/>
            <a:ext cx="9411074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场地大小：</a:t>
            </a:r>
            <a:r>
              <a:rPr lang="en-US" altLang="zh-CN" dirty="0" smtClean="0">
                <a:solidFill>
                  <a:schemeClr val="tx1"/>
                </a:solidFill>
              </a:rPr>
              <a:t>2.4m</a:t>
            </a:r>
            <a:r>
              <a:rPr lang="zh-CN" altLang="zh-CN" dirty="0"/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2.4m             </a:t>
            </a:r>
            <a:r>
              <a:rPr lang="zh-CN" altLang="en-US" dirty="0" smtClean="0">
                <a:solidFill>
                  <a:schemeClr val="tx1"/>
                </a:solidFill>
              </a:rPr>
              <a:t>边界黑线：</a:t>
            </a:r>
            <a:r>
              <a:rPr lang="en-US" altLang="zh-CN" dirty="0" smtClean="0">
                <a:solidFill>
                  <a:schemeClr val="tx1"/>
                </a:solidFill>
              </a:rPr>
              <a:t>10cm</a:t>
            </a: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分隔黑线：</a:t>
            </a:r>
            <a:r>
              <a:rPr lang="en-US" altLang="zh-CN" dirty="0" smtClean="0">
                <a:solidFill>
                  <a:schemeClr val="tx1"/>
                </a:solidFill>
              </a:rPr>
              <a:t>19mm    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光源高度：</a:t>
            </a:r>
            <a:r>
              <a:rPr lang="en-US" altLang="zh-CN" dirty="0" smtClean="0">
                <a:solidFill>
                  <a:schemeClr val="tx1"/>
                </a:solidFill>
              </a:rPr>
              <a:t>50cm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020272" y="116633"/>
            <a:ext cx="1956165" cy="1152128"/>
            <a:chOff x="6600173" y="5249822"/>
            <a:chExt cx="2545144" cy="1608178"/>
          </a:xfrm>
        </p:grpSpPr>
        <p:pic>
          <p:nvPicPr>
            <p:cNvPr id="10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70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特别说明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赛事</a:t>
            </a:r>
            <a:r>
              <a:rPr lang="zh-CN" altLang="zh-CN" dirty="0"/>
              <a:t>中使用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光源</a:t>
            </a:r>
            <a:r>
              <a:rPr lang="zh-CN" altLang="zh-CN" dirty="0" smtClean="0"/>
              <a:t>分布</a:t>
            </a:r>
            <a:r>
              <a:rPr lang="zh-CN" altLang="zh-CN" dirty="0"/>
              <a:t>以比赛前公布的最终规则文档为准，平台组尽量保证分布的对称性和</a:t>
            </a:r>
            <a:r>
              <a:rPr lang="zh-CN" altLang="zh-CN" dirty="0" smtClean="0"/>
              <a:t>公平性</a:t>
            </a:r>
            <a:endParaRPr lang="en-US" altLang="zh-CN" dirty="0" smtClean="0"/>
          </a:p>
          <a:p>
            <a:r>
              <a:rPr lang="zh-CN" altLang="zh-CN" dirty="0"/>
              <a:t>车可以在场地上自由行动，也可以进入警戒区，但平台组不保证不安全区的情况（包括但不限于大小和形状），小车若因进入该区域而导致的后果（包括但不限于损坏、判负、强制仲裁）自负。</a:t>
            </a:r>
          </a:p>
          <a:p>
            <a:r>
              <a:rPr lang="zh-CN" altLang="zh-CN" dirty="0"/>
              <a:t>平台组保证在场内发射的超声信号不会被场内物体以外的物体反射，如场外人员，平台结构件等。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020272" y="116633"/>
            <a:ext cx="1956165" cy="1152128"/>
            <a:chOff x="6600173" y="5249822"/>
            <a:chExt cx="2545144" cy="1608178"/>
          </a:xfrm>
        </p:grpSpPr>
        <p:pic>
          <p:nvPicPr>
            <p:cNvPr id="5" name="Picture 2" descr="C:\Users\genyez\Desktop\kexi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173" y="6052055"/>
              <a:ext cx="2520280" cy="805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genyez\Desktop\EESAS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367" y="5249822"/>
              <a:ext cx="2534950" cy="80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37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</TotalTime>
  <Words>188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凸显</vt:lpstr>
      <vt:lpstr>赛题简介</vt:lpstr>
      <vt:lpstr>赛题</vt:lpstr>
      <vt:lpstr>场地</vt:lpstr>
      <vt:lpstr>特别说明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赛题</dc:title>
  <dc:creator>genyez</dc:creator>
  <cp:lastModifiedBy>Microsoft</cp:lastModifiedBy>
  <cp:revision>8</cp:revision>
  <dcterms:modified xsi:type="dcterms:W3CDTF">2012-09-16T00:49:25Z</dcterms:modified>
</cp:coreProperties>
</file>