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26575" y="1253550"/>
            <a:ext cx="4345500" cy="1318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govern AI and Machine Learning Models?</a:t>
            </a:r>
            <a:endParaRPr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Model Governance?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model governance required?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should it contain?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		</a:t>
            </a:r>
            <a:endParaRPr sz="1500"/>
          </a:p>
        </p:txBody>
      </p:sp>
      <p:sp>
        <p:nvSpPr>
          <p:cNvPr id="74" name="Google Shape;74;p13"/>
          <p:cNvSpPr txBox="1"/>
          <p:nvPr/>
        </p:nvSpPr>
        <p:spPr>
          <a:xfrm>
            <a:off x="7002100" y="4017850"/>
            <a:ext cx="169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Peter Menzies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Nov 2020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Model Governance?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025074" y="1581100"/>
            <a:ext cx="3760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The framework for how an organisation controls, monitors and understands their AI or machine learning model.</a:t>
            </a:r>
            <a:endParaRPr sz="1600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046524" y="1581100"/>
            <a:ext cx="3760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Decisions made by AI should be:</a:t>
            </a:r>
            <a:endParaRPr b="1" sz="21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Transparent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Fair</a:t>
            </a:r>
            <a:endParaRPr b="1" sz="21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Human-centric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685175" y="575950"/>
            <a:ext cx="703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Model Governance required?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685175" y="1329550"/>
            <a:ext cx="4002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ensure output remains accurate.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assess risks.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detect learned bias.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229675" y="1923325"/>
            <a:ext cx="349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provide a system for tackling flagged issues.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determine responsibility.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008300" y="575950"/>
            <a:ext cx="771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Model Governance contain?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10725" y="1343250"/>
            <a:ext cx="30714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Clear Documentation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Why has each decision been made?</a:t>
            </a:r>
            <a:endParaRPr sz="1600"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3036300" y="1343250"/>
            <a:ext cx="27207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Inventory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800"/>
              <a:t>Documentation, code, data etc.</a:t>
            </a:r>
            <a:endParaRPr sz="18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32900" y="2571750"/>
            <a:ext cx="30714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Assessment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all stages of model design and implementation.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Should a human be making the final decision?</a:t>
            </a:r>
            <a:endParaRPr sz="16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53000" y="2703650"/>
            <a:ext cx="24873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Retirement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How to remove or change a part of the model.</a:t>
            </a:r>
            <a:endParaRPr sz="16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916975" y="1343250"/>
            <a:ext cx="30714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Information Sharing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lines of communication between: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Departments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End users and the organisation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Feedback loops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