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13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00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5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0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9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3B17-9933-46F2-9023-0C7047CB76AA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6126-DD83-4577-9E2D-A2D6924CF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681309" y="993166"/>
            <a:ext cx="78967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rPr>
              <a:t>Fun Finder</a:t>
            </a:r>
            <a:endParaRPr lang="ru-RU" sz="16000" dirty="0">
              <a:solidFill>
                <a:srgbClr val="004086"/>
              </a:solidFill>
              <a:latin typeface="Architun" panose="02000603000000000000" pitchFamily="2" charset="0"/>
              <a:cs typeface="Architun" panose="02000603000000000000" pitchFamily="2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6685" y="609279"/>
            <a:ext cx="3695890" cy="6248721"/>
          </a:xfrm>
          <a:custGeom>
            <a:avLst/>
            <a:gdLst>
              <a:gd name="connsiteX0" fmla="*/ 1471121 w 3695890"/>
              <a:gd name="connsiteY0" fmla="*/ 3907951 h 6248721"/>
              <a:gd name="connsiteX1" fmla="*/ 1437784 w 3695890"/>
              <a:gd name="connsiteY1" fmla="*/ 3936526 h 6248721"/>
              <a:gd name="connsiteX2" fmla="*/ 1413971 w 3695890"/>
              <a:gd name="connsiteY2" fmla="*/ 3998439 h 6248721"/>
              <a:gd name="connsiteX3" fmla="*/ 1402065 w 3695890"/>
              <a:gd name="connsiteY3" fmla="*/ 4046064 h 6248721"/>
              <a:gd name="connsiteX4" fmla="*/ 1411590 w 3695890"/>
              <a:gd name="connsiteY4" fmla="*/ 4062733 h 6248721"/>
              <a:gd name="connsiteX5" fmla="*/ 1387778 w 3695890"/>
              <a:gd name="connsiteY5" fmla="*/ 4184176 h 6248721"/>
              <a:gd name="connsiteX6" fmla="*/ 1485409 w 3695890"/>
              <a:gd name="connsiteY6" fmla="*/ 4236564 h 6248721"/>
              <a:gd name="connsiteX7" fmla="*/ 1483028 w 3695890"/>
              <a:gd name="connsiteY7" fmla="*/ 4057970 h 6248721"/>
              <a:gd name="connsiteX8" fmla="*/ 1483028 w 3695890"/>
              <a:gd name="connsiteY8" fmla="*/ 3950814 h 6248721"/>
              <a:gd name="connsiteX9" fmla="*/ 2031079 w 3695890"/>
              <a:gd name="connsiteY9" fmla="*/ 0 h 6248721"/>
              <a:gd name="connsiteX10" fmla="*/ 2052131 w 3695890"/>
              <a:gd name="connsiteY10" fmla="*/ 0 h 6248721"/>
              <a:gd name="connsiteX11" fmla="*/ 2104535 w 3695890"/>
              <a:gd name="connsiteY11" fmla="*/ 12227 h 6248721"/>
              <a:gd name="connsiteX12" fmla="*/ 2202166 w 3695890"/>
              <a:gd name="connsiteY12" fmla="*/ 33659 h 6248721"/>
              <a:gd name="connsiteX13" fmla="*/ 2197404 w 3695890"/>
              <a:gd name="connsiteY13" fmla="*/ 102715 h 6248721"/>
              <a:gd name="connsiteX14" fmla="*/ 2247410 w 3695890"/>
              <a:gd name="connsiteY14" fmla="*/ 226540 h 6248721"/>
              <a:gd name="connsiteX15" fmla="*/ 2221216 w 3695890"/>
              <a:gd name="connsiteY15" fmla="*/ 317027 h 6248721"/>
              <a:gd name="connsiteX16" fmla="*/ 2187879 w 3695890"/>
              <a:gd name="connsiteY16" fmla="*/ 374177 h 6248721"/>
              <a:gd name="connsiteX17" fmla="*/ 2273604 w 3695890"/>
              <a:gd name="connsiteY17" fmla="*/ 345602 h 6248721"/>
              <a:gd name="connsiteX18" fmla="*/ 2361710 w 3695890"/>
              <a:gd name="connsiteY18" fmla="*/ 345602 h 6248721"/>
              <a:gd name="connsiteX19" fmla="*/ 2473629 w 3695890"/>
              <a:gd name="connsiteY19" fmla="*/ 369415 h 6248721"/>
              <a:gd name="connsiteX20" fmla="*/ 2568879 w 3695890"/>
              <a:gd name="connsiteY20" fmla="*/ 438471 h 6248721"/>
              <a:gd name="connsiteX21" fmla="*/ 2604597 w 3695890"/>
              <a:gd name="connsiteY21" fmla="*/ 467046 h 6248721"/>
              <a:gd name="connsiteX22" fmla="*/ 2673654 w 3695890"/>
              <a:gd name="connsiteY22" fmla="*/ 459902 h 6248721"/>
              <a:gd name="connsiteX23" fmla="*/ 2721279 w 3695890"/>
              <a:gd name="connsiteY23" fmla="*/ 440852 h 6248721"/>
              <a:gd name="connsiteX24" fmla="*/ 2706991 w 3695890"/>
              <a:gd name="connsiteY24" fmla="*/ 714696 h 6248721"/>
              <a:gd name="connsiteX25" fmla="*/ 2676035 w 3695890"/>
              <a:gd name="connsiteY25" fmla="*/ 740890 h 6248721"/>
              <a:gd name="connsiteX26" fmla="*/ 2706991 w 3695890"/>
              <a:gd name="connsiteY26" fmla="*/ 769465 h 6248721"/>
              <a:gd name="connsiteX27" fmla="*/ 2692704 w 3695890"/>
              <a:gd name="connsiteY27" fmla="*/ 850427 h 6248721"/>
              <a:gd name="connsiteX28" fmla="*/ 2637935 w 3695890"/>
              <a:gd name="connsiteY28" fmla="*/ 864715 h 6248721"/>
              <a:gd name="connsiteX29" fmla="*/ 2573641 w 3695890"/>
              <a:gd name="connsiteY29" fmla="*/ 898052 h 6248721"/>
              <a:gd name="connsiteX30" fmla="*/ 2552210 w 3695890"/>
              <a:gd name="connsiteY30" fmla="*/ 962346 h 6248721"/>
              <a:gd name="connsiteX31" fmla="*/ 2518872 w 3695890"/>
              <a:gd name="connsiteY31" fmla="*/ 964727 h 6248721"/>
              <a:gd name="connsiteX32" fmla="*/ 2521254 w 3695890"/>
              <a:gd name="connsiteY32" fmla="*/ 998065 h 6248721"/>
              <a:gd name="connsiteX33" fmla="*/ 2633172 w 3695890"/>
              <a:gd name="connsiteY33" fmla="*/ 1167134 h 6248721"/>
              <a:gd name="connsiteX34" fmla="*/ 2816529 w 3695890"/>
              <a:gd name="connsiteY34" fmla="*/ 1031402 h 6248721"/>
              <a:gd name="connsiteX35" fmla="*/ 2921304 w 3695890"/>
              <a:gd name="connsiteY35" fmla="*/ 898052 h 6248721"/>
              <a:gd name="connsiteX36" fmla="*/ 3137997 w 3695890"/>
              <a:gd name="connsiteY36" fmla="*/ 817090 h 6248721"/>
              <a:gd name="connsiteX37" fmla="*/ 3333260 w 3695890"/>
              <a:gd name="connsiteY37" fmla="*/ 819471 h 6248721"/>
              <a:gd name="connsiteX38" fmla="*/ 3366597 w 3695890"/>
              <a:gd name="connsiteY38" fmla="*/ 840902 h 6248721"/>
              <a:gd name="connsiteX39" fmla="*/ 3454704 w 3695890"/>
              <a:gd name="connsiteY39" fmla="*/ 831377 h 6248721"/>
              <a:gd name="connsiteX40" fmla="*/ 3509472 w 3695890"/>
              <a:gd name="connsiteY40" fmla="*/ 852809 h 6248721"/>
              <a:gd name="connsiteX41" fmla="*/ 3647585 w 3695890"/>
              <a:gd name="connsiteY41" fmla="*/ 805184 h 6248721"/>
              <a:gd name="connsiteX42" fmla="*/ 3685685 w 3695890"/>
              <a:gd name="connsiteY42" fmla="*/ 828996 h 6248721"/>
              <a:gd name="connsiteX43" fmla="*/ 3695890 w 3695890"/>
              <a:gd name="connsiteY43" fmla="*/ 900433 h 6248721"/>
              <a:gd name="connsiteX44" fmla="*/ 3695890 w 3695890"/>
              <a:gd name="connsiteY44" fmla="*/ 920191 h 6248721"/>
              <a:gd name="connsiteX45" fmla="*/ 3666635 w 3695890"/>
              <a:gd name="connsiteY45" fmla="*/ 1055215 h 6248721"/>
              <a:gd name="connsiteX46" fmla="*/ 3573766 w 3695890"/>
              <a:gd name="connsiteY46" fmla="*/ 1319534 h 6248721"/>
              <a:gd name="connsiteX47" fmla="*/ 3445179 w 3695890"/>
              <a:gd name="connsiteY47" fmla="*/ 1495746 h 6248721"/>
              <a:gd name="connsiteX48" fmla="*/ 3335641 w 3695890"/>
              <a:gd name="connsiteY48" fmla="*/ 1605284 h 6248721"/>
              <a:gd name="connsiteX49" fmla="*/ 3209435 w 3695890"/>
              <a:gd name="connsiteY49" fmla="*/ 1700534 h 6248721"/>
              <a:gd name="connsiteX50" fmla="*/ 3064179 w 3695890"/>
              <a:gd name="connsiteY50" fmla="*/ 1726727 h 6248721"/>
              <a:gd name="connsiteX51" fmla="*/ 2909397 w 3695890"/>
              <a:gd name="connsiteY51" fmla="*/ 1733871 h 6248721"/>
              <a:gd name="connsiteX52" fmla="*/ 2802241 w 3695890"/>
              <a:gd name="connsiteY52" fmla="*/ 1707677 h 6248721"/>
              <a:gd name="connsiteX53" fmla="*/ 2771285 w 3695890"/>
              <a:gd name="connsiteY53" fmla="*/ 1691009 h 6248721"/>
              <a:gd name="connsiteX54" fmla="*/ 2742710 w 3695890"/>
              <a:gd name="connsiteY54" fmla="*/ 1710059 h 6248721"/>
              <a:gd name="connsiteX55" fmla="*/ 2728422 w 3695890"/>
              <a:gd name="connsiteY55" fmla="*/ 1712440 h 6248721"/>
              <a:gd name="connsiteX56" fmla="*/ 2716829 w 3695890"/>
              <a:gd name="connsiteY56" fmla="*/ 1782004 h 6248721"/>
              <a:gd name="connsiteX57" fmla="*/ 2830816 w 3695890"/>
              <a:gd name="connsiteY57" fmla="*/ 1967234 h 6248721"/>
              <a:gd name="connsiteX58" fmla="*/ 2849866 w 3695890"/>
              <a:gd name="connsiteY58" fmla="*/ 2112490 h 6248721"/>
              <a:gd name="connsiteX59" fmla="*/ 2802241 w 3695890"/>
              <a:gd name="connsiteY59" fmla="*/ 2226790 h 6248721"/>
              <a:gd name="connsiteX60" fmla="*/ 2756997 w 3695890"/>
              <a:gd name="connsiteY60" fmla="*/ 2305371 h 6248721"/>
              <a:gd name="connsiteX61" fmla="*/ 2649841 w 3695890"/>
              <a:gd name="connsiteY61" fmla="*/ 2379190 h 6248721"/>
              <a:gd name="connsiteX62" fmla="*/ 2556972 w 3695890"/>
              <a:gd name="connsiteY62" fmla="*/ 2410146 h 6248721"/>
              <a:gd name="connsiteX63" fmla="*/ 2473629 w 3695890"/>
              <a:gd name="connsiteY63" fmla="*/ 2460152 h 6248721"/>
              <a:gd name="connsiteX64" fmla="*/ 2385522 w 3695890"/>
              <a:gd name="connsiteY64" fmla="*/ 2562546 h 6248721"/>
              <a:gd name="connsiteX65" fmla="*/ 2361710 w 3695890"/>
              <a:gd name="connsiteY65" fmla="*/ 2610171 h 6248721"/>
              <a:gd name="connsiteX66" fmla="*/ 2292654 w 3695890"/>
              <a:gd name="connsiteY66" fmla="*/ 2660177 h 6248721"/>
              <a:gd name="connsiteX67" fmla="*/ 2161685 w 3695890"/>
              <a:gd name="connsiteY67" fmla="*/ 2729234 h 6248721"/>
              <a:gd name="connsiteX68" fmla="*/ 2133110 w 3695890"/>
              <a:gd name="connsiteY68" fmla="*/ 2726852 h 6248721"/>
              <a:gd name="connsiteX69" fmla="*/ 2142635 w 3695890"/>
              <a:gd name="connsiteY69" fmla="*/ 2810196 h 6248721"/>
              <a:gd name="connsiteX70" fmla="*/ 2159304 w 3695890"/>
              <a:gd name="connsiteY70" fmla="*/ 2855440 h 6248721"/>
              <a:gd name="connsiteX71" fmla="*/ 2183116 w 3695890"/>
              <a:gd name="connsiteY71" fmla="*/ 2872109 h 6248721"/>
              <a:gd name="connsiteX72" fmla="*/ 2185497 w 3695890"/>
              <a:gd name="connsiteY72" fmla="*/ 2972121 h 6248721"/>
              <a:gd name="connsiteX73" fmla="*/ 2242647 w 3695890"/>
              <a:gd name="connsiteY73" fmla="*/ 3022127 h 6248721"/>
              <a:gd name="connsiteX74" fmla="*/ 2292654 w 3695890"/>
              <a:gd name="connsiteY74" fmla="*/ 3091184 h 6248721"/>
              <a:gd name="connsiteX75" fmla="*/ 2397429 w 3695890"/>
              <a:gd name="connsiteY75" fmla="*/ 3295971 h 6248721"/>
              <a:gd name="connsiteX76" fmla="*/ 2492679 w 3695890"/>
              <a:gd name="connsiteY76" fmla="*/ 3000696 h 6248721"/>
              <a:gd name="connsiteX77" fmla="*/ 2535541 w 3695890"/>
              <a:gd name="connsiteY77" fmla="*/ 2991171 h 6248721"/>
              <a:gd name="connsiteX78" fmla="*/ 2671272 w 3695890"/>
              <a:gd name="connsiteY78" fmla="*/ 2974502 h 6248721"/>
              <a:gd name="connsiteX79" fmla="*/ 2809385 w 3695890"/>
              <a:gd name="connsiteY79" fmla="*/ 2934021 h 6248721"/>
              <a:gd name="connsiteX80" fmla="*/ 2916541 w 3695890"/>
              <a:gd name="connsiteY80" fmla="*/ 2910209 h 6248721"/>
              <a:gd name="connsiteX81" fmla="*/ 3104660 w 3695890"/>
              <a:gd name="connsiteY81" fmla="*/ 2855440 h 6248721"/>
              <a:gd name="connsiteX82" fmla="*/ 3245154 w 3695890"/>
              <a:gd name="connsiteY82" fmla="*/ 2812577 h 6248721"/>
              <a:gd name="connsiteX83" fmla="*/ 3283254 w 3695890"/>
              <a:gd name="connsiteY83" fmla="*/ 2831627 h 6248721"/>
              <a:gd name="connsiteX84" fmla="*/ 3297541 w 3695890"/>
              <a:gd name="connsiteY84" fmla="*/ 2867346 h 6248721"/>
              <a:gd name="connsiteX85" fmla="*/ 3283254 w 3695890"/>
              <a:gd name="connsiteY85" fmla="*/ 2941165 h 6248721"/>
              <a:gd name="connsiteX86" fmla="*/ 3464229 w 3695890"/>
              <a:gd name="connsiteY86" fmla="*/ 2922115 h 6248721"/>
              <a:gd name="connsiteX87" fmla="*/ 3471372 w 3695890"/>
              <a:gd name="connsiteY87" fmla="*/ 2953071 h 6248721"/>
              <a:gd name="connsiteX88" fmla="*/ 3473754 w 3695890"/>
              <a:gd name="connsiteY88" fmla="*/ 3022127 h 6248721"/>
              <a:gd name="connsiteX89" fmla="*/ 3361836 w 3695890"/>
              <a:gd name="connsiteY89" fmla="*/ 3374551 h 6248721"/>
              <a:gd name="connsiteX90" fmla="*/ 3366596 w 3695890"/>
              <a:gd name="connsiteY90" fmla="*/ 3374551 h 6248721"/>
              <a:gd name="connsiteX91" fmla="*/ 3209434 w 3695890"/>
              <a:gd name="connsiteY91" fmla="*/ 3850801 h 6248721"/>
              <a:gd name="connsiteX92" fmla="*/ 3245152 w 3695890"/>
              <a:gd name="connsiteY92" fmla="*/ 3969864 h 6248721"/>
              <a:gd name="connsiteX93" fmla="*/ 3295159 w 3695890"/>
              <a:gd name="connsiteY93" fmla="*/ 4005582 h 6248721"/>
              <a:gd name="connsiteX94" fmla="*/ 3295159 w 3695890"/>
              <a:gd name="connsiteY94" fmla="*/ 4065114 h 6248721"/>
              <a:gd name="connsiteX95" fmla="*/ 3295159 w 3695890"/>
              <a:gd name="connsiteY95" fmla="*/ 4107976 h 6248721"/>
              <a:gd name="connsiteX96" fmla="*/ 3304684 w 3695890"/>
              <a:gd name="connsiteY96" fmla="*/ 4191320 h 6248721"/>
              <a:gd name="connsiteX97" fmla="*/ 3302302 w 3695890"/>
              <a:gd name="connsiteY97" fmla="*/ 4248470 h 6248721"/>
              <a:gd name="connsiteX98" fmla="*/ 3254677 w 3695890"/>
              <a:gd name="connsiteY98" fmla="*/ 4334195 h 6248721"/>
              <a:gd name="connsiteX99" fmla="*/ 3133234 w 3695890"/>
              <a:gd name="connsiteY99" fmla="*/ 4427064 h 6248721"/>
              <a:gd name="connsiteX100" fmla="*/ 2933209 w 3695890"/>
              <a:gd name="connsiteY100" fmla="*/ 4427064 h 6248721"/>
              <a:gd name="connsiteX101" fmla="*/ 2864152 w 3695890"/>
              <a:gd name="connsiteY101" fmla="*/ 4381820 h 6248721"/>
              <a:gd name="connsiteX102" fmla="*/ 2859390 w 3695890"/>
              <a:gd name="connsiteY102" fmla="*/ 4374676 h 6248721"/>
              <a:gd name="connsiteX103" fmla="*/ 2659365 w 3695890"/>
              <a:gd name="connsiteY103" fmla="*/ 4422301 h 6248721"/>
              <a:gd name="connsiteX104" fmla="*/ 2673652 w 3695890"/>
              <a:gd name="connsiteY104" fmla="*/ 4584226 h 6248721"/>
              <a:gd name="connsiteX105" fmla="*/ 2711752 w 3695890"/>
              <a:gd name="connsiteY105" fmla="*/ 4881882 h 6248721"/>
              <a:gd name="connsiteX106" fmla="*/ 2752234 w 3695890"/>
              <a:gd name="connsiteY106" fmla="*/ 5036664 h 6248721"/>
              <a:gd name="connsiteX107" fmla="*/ 2747471 w 3695890"/>
              <a:gd name="connsiteY107" fmla="*/ 5100957 h 6248721"/>
              <a:gd name="connsiteX108" fmla="*/ 2709371 w 3695890"/>
              <a:gd name="connsiteY108" fmla="*/ 5141439 h 6248721"/>
              <a:gd name="connsiteX109" fmla="*/ 2652221 w 3695890"/>
              <a:gd name="connsiteY109" fmla="*/ 5165251 h 6248721"/>
              <a:gd name="connsiteX110" fmla="*/ 2671271 w 3695890"/>
              <a:gd name="connsiteY110" fmla="*/ 5255739 h 6248721"/>
              <a:gd name="connsiteX111" fmla="*/ 2669475 w 3695890"/>
              <a:gd name="connsiteY111" fmla="*/ 5255746 h 6248721"/>
              <a:gd name="connsiteX112" fmla="*/ 2676035 w 3695890"/>
              <a:gd name="connsiteY112" fmla="*/ 5362896 h 6248721"/>
              <a:gd name="connsiteX113" fmla="*/ 2687941 w 3695890"/>
              <a:gd name="connsiteY113" fmla="*/ 5381946 h 6248721"/>
              <a:gd name="connsiteX114" fmla="*/ 2702229 w 3695890"/>
              <a:gd name="connsiteY114" fmla="*/ 5493865 h 6248721"/>
              <a:gd name="connsiteX115" fmla="*/ 2714135 w 3695890"/>
              <a:gd name="connsiteY115" fmla="*/ 5622452 h 6248721"/>
              <a:gd name="connsiteX116" fmla="*/ 2740329 w 3695890"/>
              <a:gd name="connsiteY116" fmla="*/ 5729609 h 6248721"/>
              <a:gd name="connsiteX117" fmla="*/ 2742710 w 3695890"/>
              <a:gd name="connsiteY117" fmla="*/ 5908202 h 6248721"/>
              <a:gd name="connsiteX118" fmla="*/ 2759379 w 3695890"/>
              <a:gd name="connsiteY118" fmla="*/ 6246340 h 6248721"/>
              <a:gd name="connsiteX119" fmla="*/ 2285510 w 3695890"/>
              <a:gd name="connsiteY119" fmla="*/ 6246340 h 6248721"/>
              <a:gd name="connsiteX120" fmla="*/ 2287891 w 3695890"/>
              <a:gd name="connsiteY120" fmla="*/ 6153471 h 6248721"/>
              <a:gd name="connsiteX121" fmla="*/ 2273604 w 3695890"/>
              <a:gd name="connsiteY121" fmla="*/ 6039171 h 6248721"/>
              <a:gd name="connsiteX122" fmla="*/ 2264079 w 3695890"/>
              <a:gd name="connsiteY122" fmla="*/ 5941540 h 6248721"/>
              <a:gd name="connsiteX123" fmla="*/ 2171210 w 3695890"/>
              <a:gd name="connsiteY123" fmla="*/ 5603402 h 6248721"/>
              <a:gd name="connsiteX124" fmla="*/ 2080722 w 3695890"/>
              <a:gd name="connsiteY124" fmla="*/ 5415284 h 6248721"/>
              <a:gd name="connsiteX125" fmla="*/ 2045004 w 3695890"/>
              <a:gd name="connsiteY125" fmla="*/ 5412902 h 6248721"/>
              <a:gd name="connsiteX126" fmla="*/ 1994997 w 3695890"/>
              <a:gd name="connsiteY126" fmla="*/ 5520059 h 6248721"/>
              <a:gd name="connsiteX127" fmla="*/ 1925941 w 3695890"/>
              <a:gd name="connsiteY127" fmla="*/ 5808190 h 6248721"/>
              <a:gd name="connsiteX128" fmla="*/ 1880697 w 3695890"/>
              <a:gd name="connsiteY128" fmla="*/ 6010596 h 6248721"/>
              <a:gd name="connsiteX129" fmla="*/ 1892486 w 3695890"/>
              <a:gd name="connsiteY129" fmla="*/ 6248721 h 6248721"/>
              <a:gd name="connsiteX130" fmla="*/ 1658051 w 3695890"/>
              <a:gd name="connsiteY130" fmla="*/ 6248721 h 6248721"/>
              <a:gd name="connsiteX131" fmla="*/ 1423497 w 3695890"/>
              <a:gd name="connsiteY131" fmla="*/ 6246340 h 6248721"/>
              <a:gd name="connsiteX132" fmla="*/ 1430641 w 3695890"/>
              <a:gd name="connsiteY132" fmla="*/ 6182046 h 6248721"/>
              <a:gd name="connsiteX133" fmla="*/ 1433022 w 3695890"/>
              <a:gd name="connsiteY133" fmla="*/ 6046315 h 6248721"/>
              <a:gd name="connsiteX134" fmla="*/ 1413972 w 3695890"/>
              <a:gd name="connsiteY134" fmla="*/ 5877246 h 6248721"/>
              <a:gd name="connsiteX135" fmla="*/ 1375872 w 3695890"/>
              <a:gd name="connsiteY135" fmla="*/ 5777234 h 6248721"/>
              <a:gd name="connsiteX136" fmla="*/ 1371110 w 3695890"/>
              <a:gd name="connsiteY136" fmla="*/ 5639121 h 6248721"/>
              <a:gd name="connsiteX137" fmla="*/ 1378254 w 3695890"/>
              <a:gd name="connsiteY137" fmla="*/ 5489102 h 6248721"/>
              <a:gd name="connsiteX138" fmla="*/ 1395568 w 3695890"/>
              <a:gd name="connsiteY138" fmla="*/ 5386301 h 6248721"/>
              <a:gd name="connsiteX139" fmla="*/ 1393619 w 3695890"/>
              <a:gd name="connsiteY139" fmla="*/ 5386079 h 6248721"/>
              <a:gd name="connsiteX140" fmla="*/ 1424338 w 3695890"/>
              <a:gd name="connsiteY140" fmla="*/ 5184213 h 6248721"/>
              <a:gd name="connsiteX141" fmla="*/ 1363965 w 3695890"/>
              <a:gd name="connsiteY141" fmla="*/ 5146201 h 6248721"/>
              <a:gd name="connsiteX142" fmla="*/ 1342534 w 3695890"/>
              <a:gd name="connsiteY142" fmla="*/ 5110482 h 6248721"/>
              <a:gd name="connsiteX143" fmla="*/ 1323484 w 3695890"/>
              <a:gd name="connsiteY143" fmla="*/ 5065239 h 6248721"/>
              <a:gd name="connsiteX144" fmla="*/ 1318721 w 3695890"/>
              <a:gd name="connsiteY144" fmla="*/ 5015232 h 6248721"/>
              <a:gd name="connsiteX145" fmla="*/ 1328246 w 3695890"/>
              <a:gd name="connsiteY145" fmla="*/ 4967607 h 6248721"/>
              <a:gd name="connsiteX146" fmla="*/ 1354440 w 3695890"/>
              <a:gd name="connsiteY146" fmla="*/ 4922364 h 6248721"/>
              <a:gd name="connsiteX147" fmla="*/ 1373490 w 3695890"/>
              <a:gd name="connsiteY147" fmla="*/ 4915220 h 6248721"/>
              <a:gd name="connsiteX148" fmla="*/ 1394921 w 3695890"/>
              <a:gd name="connsiteY148" fmla="*/ 4819970 h 6248721"/>
              <a:gd name="connsiteX149" fmla="*/ 1333009 w 3695890"/>
              <a:gd name="connsiteY149" fmla="*/ 4781870 h 6248721"/>
              <a:gd name="connsiteX150" fmla="*/ 1280621 w 3695890"/>
              <a:gd name="connsiteY150" fmla="*/ 4729482 h 6248721"/>
              <a:gd name="connsiteX151" fmla="*/ 1228234 w 3695890"/>
              <a:gd name="connsiteY151" fmla="*/ 4641376 h 6248721"/>
              <a:gd name="connsiteX152" fmla="*/ 1175846 w 3695890"/>
              <a:gd name="connsiteY152" fmla="*/ 4631851 h 6248721"/>
              <a:gd name="connsiteX153" fmla="*/ 1166321 w 3695890"/>
              <a:gd name="connsiteY153" fmla="*/ 4598514 h 6248721"/>
              <a:gd name="connsiteX154" fmla="*/ 1125840 w 3695890"/>
              <a:gd name="connsiteY154" fmla="*/ 4591370 h 6248721"/>
              <a:gd name="connsiteX155" fmla="*/ 1097265 w 3695890"/>
              <a:gd name="connsiteY155" fmla="*/ 4553270 h 6248721"/>
              <a:gd name="connsiteX156" fmla="*/ 1087740 w 3695890"/>
              <a:gd name="connsiteY156" fmla="*/ 4543745 h 6248721"/>
              <a:gd name="connsiteX157" fmla="*/ 1085359 w 3695890"/>
              <a:gd name="connsiteY157" fmla="*/ 4500882 h 6248721"/>
              <a:gd name="connsiteX158" fmla="*/ 1085359 w 3695890"/>
              <a:gd name="connsiteY158" fmla="*/ 4460401 h 6248721"/>
              <a:gd name="connsiteX159" fmla="*/ 1066309 w 3695890"/>
              <a:gd name="connsiteY159" fmla="*/ 4434207 h 6248721"/>
              <a:gd name="connsiteX160" fmla="*/ 1044877 w 3695890"/>
              <a:gd name="connsiteY160" fmla="*/ 4391345 h 6248721"/>
              <a:gd name="connsiteX161" fmla="*/ 1047259 w 3695890"/>
              <a:gd name="connsiteY161" fmla="*/ 4374676 h 6248721"/>
              <a:gd name="connsiteX162" fmla="*/ 973440 w 3695890"/>
              <a:gd name="connsiteY162" fmla="*/ 4222276 h 6248721"/>
              <a:gd name="connsiteX163" fmla="*/ 954390 w 3695890"/>
              <a:gd name="connsiteY163" fmla="*/ 4167507 h 6248721"/>
              <a:gd name="connsiteX164" fmla="*/ 963915 w 3695890"/>
              <a:gd name="connsiteY164" fmla="*/ 4093689 h 6248721"/>
              <a:gd name="connsiteX165" fmla="*/ 999634 w 3695890"/>
              <a:gd name="connsiteY165" fmla="*/ 4005582 h 6248721"/>
              <a:gd name="connsiteX166" fmla="*/ 1082977 w 3695890"/>
              <a:gd name="connsiteY166" fmla="*/ 3848420 h 6248721"/>
              <a:gd name="connsiteX167" fmla="*/ 1242521 w 3695890"/>
              <a:gd name="connsiteY167" fmla="*/ 3560289 h 6248721"/>
              <a:gd name="connsiteX168" fmla="*/ 1390159 w 3695890"/>
              <a:gd name="connsiteY168" fmla="*/ 3374551 h 6248721"/>
              <a:gd name="connsiteX169" fmla="*/ 1394924 w 3695890"/>
              <a:gd name="connsiteY169" fmla="*/ 3374551 h 6248721"/>
              <a:gd name="connsiteX170" fmla="*/ 1433022 w 3695890"/>
              <a:gd name="connsiteY170" fmla="*/ 3348359 h 6248721"/>
              <a:gd name="connsiteX171" fmla="*/ 1433022 w 3695890"/>
              <a:gd name="connsiteY171" fmla="*/ 3281684 h 6248721"/>
              <a:gd name="connsiteX172" fmla="*/ 1573516 w 3695890"/>
              <a:gd name="connsiteY172" fmla="*/ 3150715 h 6248721"/>
              <a:gd name="connsiteX173" fmla="*/ 1618760 w 3695890"/>
              <a:gd name="connsiteY173" fmla="*/ 3050702 h 6248721"/>
              <a:gd name="connsiteX174" fmla="*/ 1673529 w 3695890"/>
              <a:gd name="connsiteY174" fmla="*/ 2974502 h 6248721"/>
              <a:gd name="connsiteX175" fmla="*/ 1690197 w 3695890"/>
              <a:gd name="connsiteY175" fmla="*/ 2943546 h 6248721"/>
              <a:gd name="connsiteX176" fmla="*/ 1618760 w 3695890"/>
              <a:gd name="connsiteY176" fmla="*/ 2564927 h 6248721"/>
              <a:gd name="connsiteX177" fmla="*/ 1563991 w 3695890"/>
              <a:gd name="connsiteY177" fmla="*/ 2507777 h 6248721"/>
              <a:gd name="connsiteX178" fmla="*/ 1559594 w 3695890"/>
              <a:gd name="connsiteY178" fmla="*/ 2505686 h 6248721"/>
              <a:gd name="connsiteX179" fmla="*/ 1428125 w 3695890"/>
              <a:gd name="connsiteY179" fmla="*/ 2453098 h 6248721"/>
              <a:gd name="connsiteX180" fmla="*/ 1291107 w 3695890"/>
              <a:gd name="connsiteY180" fmla="*/ 2367462 h 6248721"/>
              <a:gd name="connsiteX181" fmla="*/ 1285385 w 3695890"/>
              <a:gd name="connsiteY181" fmla="*/ 2367284 h 6248721"/>
              <a:gd name="connsiteX182" fmla="*/ 1142510 w 3695890"/>
              <a:gd name="connsiteY182" fmla="*/ 2272034 h 6248721"/>
              <a:gd name="connsiteX183" fmla="*/ 1075835 w 3695890"/>
              <a:gd name="connsiteY183" fmla="*/ 2200596 h 6248721"/>
              <a:gd name="connsiteX184" fmla="*/ 1059166 w 3695890"/>
              <a:gd name="connsiteY184" fmla="*/ 2131540 h 6248721"/>
              <a:gd name="connsiteX185" fmla="*/ 1087741 w 3695890"/>
              <a:gd name="connsiteY185" fmla="*/ 1995809 h 6248721"/>
              <a:gd name="connsiteX186" fmla="*/ 1123460 w 3695890"/>
              <a:gd name="connsiteY186" fmla="*/ 1905321 h 6248721"/>
              <a:gd name="connsiteX187" fmla="*/ 1161560 w 3695890"/>
              <a:gd name="connsiteY187" fmla="*/ 1841027 h 6248721"/>
              <a:gd name="connsiteX188" fmla="*/ 1178229 w 3695890"/>
              <a:gd name="connsiteY188" fmla="*/ 1812452 h 6248721"/>
              <a:gd name="connsiteX189" fmla="*/ 1166322 w 3695890"/>
              <a:gd name="connsiteY189" fmla="*/ 1762446 h 6248721"/>
              <a:gd name="connsiteX190" fmla="*/ 1128222 w 3695890"/>
              <a:gd name="connsiteY190" fmla="*/ 1721965 h 6248721"/>
              <a:gd name="connsiteX191" fmla="*/ 1054404 w 3695890"/>
              <a:gd name="connsiteY191" fmla="*/ 1688627 h 6248721"/>
              <a:gd name="connsiteX192" fmla="*/ 1004397 w 3695890"/>
              <a:gd name="connsiteY192" fmla="*/ 1669577 h 6248721"/>
              <a:gd name="connsiteX193" fmla="*/ 973441 w 3695890"/>
              <a:gd name="connsiteY193" fmla="*/ 1671959 h 6248721"/>
              <a:gd name="connsiteX194" fmla="*/ 906766 w 3695890"/>
              <a:gd name="connsiteY194" fmla="*/ 1724346 h 6248721"/>
              <a:gd name="connsiteX195" fmla="*/ 897241 w 3695890"/>
              <a:gd name="connsiteY195" fmla="*/ 1733871 h 6248721"/>
              <a:gd name="connsiteX196" fmla="*/ 880572 w 3695890"/>
              <a:gd name="connsiteY196" fmla="*/ 1743396 h 6248721"/>
              <a:gd name="connsiteX197" fmla="*/ 856760 w 3695890"/>
              <a:gd name="connsiteY197" fmla="*/ 1743396 h 6248721"/>
              <a:gd name="connsiteX198" fmla="*/ 828185 w 3695890"/>
              <a:gd name="connsiteY198" fmla="*/ 1755303 h 6248721"/>
              <a:gd name="connsiteX199" fmla="*/ 799609 w 3695890"/>
              <a:gd name="connsiteY199" fmla="*/ 1760064 h 6248721"/>
              <a:gd name="connsiteX200" fmla="*/ 766272 w 3695890"/>
              <a:gd name="connsiteY200" fmla="*/ 1762446 h 6248721"/>
              <a:gd name="connsiteX201" fmla="*/ 678166 w 3695890"/>
              <a:gd name="connsiteY201" fmla="*/ 1764827 h 6248721"/>
              <a:gd name="connsiteX202" fmla="*/ 563866 w 3695890"/>
              <a:gd name="connsiteY202" fmla="*/ 1752921 h 6248721"/>
              <a:gd name="connsiteX203" fmla="*/ 485285 w 3695890"/>
              <a:gd name="connsiteY203" fmla="*/ 1724346 h 6248721"/>
              <a:gd name="connsiteX204" fmla="*/ 406704 w 3695890"/>
              <a:gd name="connsiteY204" fmla="*/ 1676721 h 6248721"/>
              <a:gd name="connsiteX205" fmla="*/ 330504 w 3695890"/>
              <a:gd name="connsiteY205" fmla="*/ 1614809 h 6248721"/>
              <a:gd name="connsiteX206" fmla="*/ 268591 w 3695890"/>
              <a:gd name="connsiteY206" fmla="*/ 1552896 h 6248721"/>
              <a:gd name="connsiteX207" fmla="*/ 201916 w 3695890"/>
              <a:gd name="connsiteY207" fmla="*/ 1476696 h 6248721"/>
              <a:gd name="connsiteX208" fmla="*/ 116191 w 3695890"/>
              <a:gd name="connsiteY208" fmla="*/ 1345727 h 6248721"/>
              <a:gd name="connsiteX209" fmla="*/ 66185 w 3695890"/>
              <a:gd name="connsiteY209" fmla="*/ 1224284 h 6248721"/>
              <a:gd name="connsiteX210" fmla="*/ 23322 w 3695890"/>
              <a:gd name="connsiteY210" fmla="*/ 1079027 h 6248721"/>
              <a:gd name="connsiteX211" fmla="*/ 0 w 3695890"/>
              <a:gd name="connsiteY211" fmla="*/ 968774 h 6248721"/>
              <a:gd name="connsiteX212" fmla="*/ 0 w 3695890"/>
              <a:gd name="connsiteY212" fmla="*/ 943001 h 6248721"/>
              <a:gd name="connsiteX213" fmla="*/ 6654 w 3695890"/>
              <a:gd name="connsiteY213" fmla="*/ 914721 h 6248721"/>
              <a:gd name="connsiteX214" fmla="*/ 44754 w 3695890"/>
              <a:gd name="connsiteY214" fmla="*/ 907577 h 6248721"/>
              <a:gd name="connsiteX215" fmla="*/ 97141 w 3695890"/>
              <a:gd name="connsiteY215" fmla="*/ 909959 h 6248721"/>
              <a:gd name="connsiteX216" fmla="*/ 151910 w 3695890"/>
              <a:gd name="connsiteY216" fmla="*/ 924246 h 6248721"/>
              <a:gd name="connsiteX217" fmla="*/ 237635 w 3695890"/>
              <a:gd name="connsiteY217" fmla="*/ 933771 h 6248721"/>
              <a:gd name="connsiteX218" fmla="*/ 337647 w 3695890"/>
              <a:gd name="connsiteY218" fmla="*/ 924246 h 6248721"/>
              <a:gd name="connsiteX219" fmla="*/ 423372 w 3695890"/>
              <a:gd name="connsiteY219" fmla="*/ 900434 h 6248721"/>
              <a:gd name="connsiteX220" fmla="*/ 580535 w 3695890"/>
              <a:gd name="connsiteY220" fmla="*/ 879002 h 6248721"/>
              <a:gd name="connsiteX221" fmla="*/ 706741 w 3695890"/>
              <a:gd name="connsiteY221" fmla="*/ 888527 h 6248721"/>
              <a:gd name="connsiteX222" fmla="*/ 799610 w 3695890"/>
              <a:gd name="connsiteY222" fmla="*/ 940915 h 6248721"/>
              <a:gd name="connsiteX223" fmla="*/ 902004 w 3695890"/>
              <a:gd name="connsiteY223" fmla="*/ 1012352 h 6248721"/>
              <a:gd name="connsiteX224" fmla="*/ 971060 w 3695890"/>
              <a:gd name="connsiteY224" fmla="*/ 1095696 h 6248721"/>
              <a:gd name="connsiteX225" fmla="*/ 1073454 w 3695890"/>
              <a:gd name="connsiteY225" fmla="*/ 1169515 h 6248721"/>
              <a:gd name="connsiteX226" fmla="*/ 1206804 w 3695890"/>
              <a:gd name="connsiteY226" fmla="*/ 1217140 h 6248721"/>
              <a:gd name="connsiteX227" fmla="*/ 1306816 w 3695890"/>
              <a:gd name="connsiteY227" fmla="*/ 1043309 h 6248721"/>
              <a:gd name="connsiteX228" fmla="*/ 1430641 w 3695890"/>
              <a:gd name="connsiteY228" fmla="*/ 862334 h 6248721"/>
              <a:gd name="connsiteX229" fmla="*/ 1342535 w 3695890"/>
              <a:gd name="connsiteY229" fmla="*/ 831377 h 6248721"/>
              <a:gd name="connsiteX230" fmla="*/ 1240141 w 3695890"/>
              <a:gd name="connsiteY230" fmla="*/ 867096 h 6248721"/>
              <a:gd name="connsiteX231" fmla="*/ 1216329 w 3695890"/>
              <a:gd name="connsiteY231" fmla="*/ 864715 h 6248721"/>
              <a:gd name="connsiteX232" fmla="*/ 1221091 w 3695890"/>
              <a:gd name="connsiteY232" fmla="*/ 824234 h 6248721"/>
              <a:gd name="connsiteX233" fmla="*/ 1137747 w 3695890"/>
              <a:gd name="connsiteY233" fmla="*/ 843284 h 6248721"/>
              <a:gd name="connsiteX234" fmla="*/ 1104410 w 3695890"/>
              <a:gd name="connsiteY234" fmla="*/ 826615 h 6248721"/>
              <a:gd name="connsiteX235" fmla="*/ 1099647 w 3695890"/>
              <a:gd name="connsiteY235" fmla="*/ 790896 h 6248721"/>
              <a:gd name="connsiteX236" fmla="*/ 1075835 w 3695890"/>
              <a:gd name="connsiteY236" fmla="*/ 793277 h 6248721"/>
              <a:gd name="connsiteX237" fmla="*/ 1049641 w 3695890"/>
              <a:gd name="connsiteY237" fmla="*/ 740890 h 6248721"/>
              <a:gd name="connsiteX238" fmla="*/ 1059166 w 3695890"/>
              <a:gd name="connsiteY238" fmla="*/ 698027 h 6248721"/>
              <a:gd name="connsiteX239" fmla="*/ 1113935 w 3695890"/>
              <a:gd name="connsiteY239" fmla="*/ 636115 h 6248721"/>
              <a:gd name="connsiteX240" fmla="*/ 1142988 w 3695890"/>
              <a:gd name="connsiteY240" fmla="*/ 601780 h 6248721"/>
              <a:gd name="connsiteX241" fmla="*/ 1134827 w 3695890"/>
              <a:gd name="connsiteY241" fmla="*/ 598419 h 6248721"/>
              <a:gd name="connsiteX242" fmla="*/ 1238344 w 3695890"/>
              <a:gd name="connsiteY242" fmla="*/ 494902 h 6248721"/>
              <a:gd name="connsiteX243" fmla="*/ 1249675 w 3695890"/>
              <a:gd name="connsiteY243" fmla="*/ 495138 h 6248721"/>
              <a:gd name="connsiteX244" fmla="*/ 1263954 w 3695890"/>
              <a:gd name="connsiteY244" fmla="*/ 483715 h 6248721"/>
              <a:gd name="connsiteX245" fmla="*/ 1323485 w 3695890"/>
              <a:gd name="connsiteY245" fmla="*/ 462284 h 6248721"/>
              <a:gd name="connsiteX246" fmla="*/ 1383016 w 3695890"/>
              <a:gd name="connsiteY246" fmla="*/ 455140 h 6248721"/>
              <a:gd name="connsiteX247" fmla="*/ 1406829 w 3695890"/>
              <a:gd name="connsiteY247" fmla="*/ 407515 h 6248721"/>
              <a:gd name="connsiteX248" fmla="*/ 1433022 w 3695890"/>
              <a:gd name="connsiteY248" fmla="*/ 386084 h 6248721"/>
              <a:gd name="connsiteX249" fmla="*/ 1456835 w 3695890"/>
              <a:gd name="connsiteY249" fmla="*/ 338459 h 6248721"/>
              <a:gd name="connsiteX250" fmla="*/ 1485410 w 3695890"/>
              <a:gd name="connsiteY250" fmla="*/ 295596 h 6248721"/>
              <a:gd name="connsiteX251" fmla="*/ 1497316 w 3695890"/>
              <a:gd name="connsiteY251" fmla="*/ 300359 h 6248721"/>
              <a:gd name="connsiteX252" fmla="*/ 1537797 w 3695890"/>
              <a:gd name="connsiteY252" fmla="*/ 233684 h 6248721"/>
              <a:gd name="connsiteX253" fmla="*/ 1566372 w 3695890"/>
              <a:gd name="connsiteY253" fmla="*/ 186059 h 6248721"/>
              <a:gd name="connsiteX254" fmla="*/ 1630666 w 3695890"/>
              <a:gd name="connsiteY254" fmla="*/ 133671 h 6248721"/>
              <a:gd name="connsiteX255" fmla="*/ 1685435 w 3695890"/>
              <a:gd name="connsiteY255" fmla="*/ 112240 h 6248721"/>
              <a:gd name="connsiteX256" fmla="*/ 1744966 w 3695890"/>
              <a:gd name="connsiteY256" fmla="*/ 109859 h 6248721"/>
              <a:gd name="connsiteX257" fmla="*/ 1799735 w 3695890"/>
              <a:gd name="connsiteY257" fmla="*/ 107477 h 6248721"/>
              <a:gd name="connsiteX258" fmla="*/ 1847360 w 3695890"/>
              <a:gd name="connsiteY258" fmla="*/ 100334 h 6248721"/>
              <a:gd name="connsiteX259" fmla="*/ 1890222 w 3695890"/>
              <a:gd name="connsiteY259" fmla="*/ 64615 h 6248721"/>
              <a:gd name="connsiteX260" fmla="*/ 1930704 w 3695890"/>
              <a:gd name="connsiteY260" fmla="*/ 5084 h 6248721"/>
              <a:gd name="connsiteX261" fmla="*/ 1985472 w 3695890"/>
              <a:gd name="connsiteY261" fmla="*/ 100334 h 624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3695890" h="6248721">
                <a:moveTo>
                  <a:pt x="1471121" y="3907951"/>
                </a:moveTo>
                <a:lnTo>
                  <a:pt x="1437784" y="3936526"/>
                </a:lnTo>
                <a:lnTo>
                  <a:pt x="1413971" y="3998439"/>
                </a:lnTo>
                <a:lnTo>
                  <a:pt x="1402065" y="4046064"/>
                </a:lnTo>
                <a:lnTo>
                  <a:pt x="1411590" y="4062733"/>
                </a:lnTo>
                <a:lnTo>
                  <a:pt x="1387778" y="4184176"/>
                </a:lnTo>
                <a:lnTo>
                  <a:pt x="1485409" y="4236564"/>
                </a:lnTo>
                <a:cubicBezTo>
                  <a:pt x="1484615" y="4177033"/>
                  <a:pt x="1483822" y="4117501"/>
                  <a:pt x="1483028" y="4057970"/>
                </a:cubicBezTo>
                <a:lnTo>
                  <a:pt x="1483028" y="3950814"/>
                </a:lnTo>
                <a:close/>
                <a:moveTo>
                  <a:pt x="2031079" y="0"/>
                </a:moveTo>
                <a:lnTo>
                  <a:pt x="2052131" y="0"/>
                </a:lnTo>
                <a:lnTo>
                  <a:pt x="2104535" y="12227"/>
                </a:lnTo>
                <a:lnTo>
                  <a:pt x="2202166" y="33659"/>
                </a:lnTo>
                <a:lnTo>
                  <a:pt x="2197404" y="102715"/>
                </a:lnTo>
                <a:lnTo>
                  <a:pt x="2247410" y="226540"/>
                </a:lnTo>
                <a:lnTo>
                  <a:pt x="2221216" y="317027"/>
                </a:lnTo>
                <a:lnTo>
                  <a:pt x="2187879" y="374177"/>
                </a:lnTo>
                <a:lnTo>
                  <a:pt x="2273604" y="345602"/>
                </a:lnTo>
                <a:lnTo>
                  <a:pt x="2361710" y="345602"/>
                </a:lnTo>
                <a:lnTo>
                  <a:pt x="2473629" y="369415"/>
                </a:lnTo>
                <a:lnTo>
                  <a:pt x="2568879" y="438471"/>
                </a:lnTo>
                <a:lnTo>
                  <a:pt x="2604597" y="467046"/>
                </a:lnTo>
                <a:lnTo>
                  <a:pt x="2673654" y="459902"/>
                </a:lnTo>
                <a:lnTo>
                  <a:pt x="2721279" y="440852"/>
                </a:lnTo>
                <a:lnTo>
                  <a:pt x="2706991" y="714696"/>
                </a:lnTo>
                <a:lnTo>
                  <a:pt x="2676035" y="740890"/>
                </a:lnTo>
                <a:lnTo>
                  <a:pt x="2706991" y="769465"/>
                </a:lnTo>
                <a:lnTo>
                  <a:pt x="2692704" y="850427"/>
                </a:lnTo>
                <a:lnTo>
                  <a:pt x="2637935" y="864715"/>
                </a:lnTo>
                <a:lnTo>
                  <a:pt x="2573641" y="898052"/>
                </a:lnTo>
                <a:lnTo>
                  <a:pt x="2552210" y="962346"/>
                </a:lnTo>
                <a:lnTo>
                  <a:pt x="2518872" y="964727"/>
                </a:lnTo>
                <a:lnTo>
                  <a:pt x="2521254" y="998065"/>
                </a:lnTo>
                <a:lnTo>
                  <a:pt x="2633172" y="1167134"/>
                </a:lnTo>
                <a:lnTo>
                  <a:pt x="2816529" y="1031402"/>
                </a:lnTo>
                <a:lnTo>
                  <a:pt x="2921304" y="898052"/>
                </a:lnTo>
                <a:lnTo>
                  <a:pt x="3137997" y="817090"/>
                </a:lnTo>
                <a:lnTo>
                  <a:pt x="3333260" y="819471"/>
                </a:lnTo>
                <a:lnTo>
                  <a:pt x="3366597" y="840902"/>
                </a:lnTo>
                <a:lnTo>
                  <a:pt x="3454704" y="831377"/>
                </a:lnTo>
                <a:lnTo>
                  <a:pt x="3509472" y="852809"/>
                </a:lnTo>
                <a:lnTo>
                  <a:pt x="3647585" y="805184"/>
                </a:lnTo>
                <a:lnTo>
                  <a:pt x="3685685" y="828996"/>
                </a:lnTo>
                <a:lnTo>
                  <a:pt x="3695890" y="900433"/>
                </a:lnTo>
                <a:lnTo>
                  <a:pt x="3695890" y="920191"/>
                </a:lnTo>
                <a:lnTo>
                  <a:pt x="3666635" y="1055215"/>
                </a:lnTo>
                <a:lnTo>
                  <a:pt x="3573766" y="1319534"/>
                </a:lnTo>
                <a:lnTo>
                  <a:pt x="3445179" y="1495746"/>
                </a:lnTo>
                <a:lnTo>
                  <a:pt x="3335641" y="1605284"/>
                </a:lnTo>
                <a:lnTo>
                  <a:pt x="3209435" y="1700534"/>
                </a:lnTo>
                <a:lnTo>
                  <a:pt x="3064179" y="1726727"/>
                </a:lnTo>
                <a:lnTo>
                  <a:pt x="2909397" y="1733871"/>
                </a:lnTo>
                <a:lnTo>
                  <a:pt x="2802241" y="1707677"/>
                </a:lnTo>
                <a:lnTo>
                  <a:pt x="2771285" y="1691009"/>
                </a:lnTo>
                <a:lnTo>
                  <a:pt x="2742710" y="1710059"/>
                </a:lnTo>
                <a:lnTo>
                  <a:pt x="2728422" y="1712440"/>
                </a:lnTo>
                <a:lnTo>
                  <a:pt x="2716829" y="1782004"/>
                </a:lnTo>
                <a:lnTo>
                  <a:pt x="2830816" y="1967234"/>
                </a:lnTo>
                <a:lnTo>
                  <a:pt x="2849866" y="2112490"/>
                </a:lnTo>
                <a:lnTo>
                  <a:pt x="2802241" y="2226790"/>
                </a:lnTo>
                <a:lnTo>
                  <a:pt x="2756997" y="2305371"/>
                </a:lnTo>
                <a:lnTo>
                  <a:pt x="2649841" y="2379190"/>
                </a:lnTo>
                <a:lnTo>
                  <a:pt x="2556972" y="2410146"/>
                </a:lnTo>
                <a:lnTo>
                  <a:pt x="2473629" y="2460152"/>
                </a:lnTo>
                <a:lnTo>
                  <a:pt x="2385522" y="2562546"/>
                </a:lnTo>
                <a:lnTo>
                  <a:pt x="2361710" y="2610171"/>
                </a:lnTo>
                <a:lnTo>
                  <a:pt x="2292654" y="2660177"/>
                </a:lnTo>
                <a:lnTo>
                  <a:pt x="2161685" y="2729234"/>
                </a:lnTo>
                <a:lnTo>
                  <a:pt x="2133110" y="2726852"/>
                </a:lnTo>
                <a:lnTo>
                  <a:pt x="2142635" y="2810196"/>
                </a:lnTo>
                <a:lnTo>
                  <a:pt x="2159304" y="2855440"/>
                </a:lnTo>
                <a:lnTo>
                  <a:pt x="2183116" y="2872109"/>
                </a:lnTo>
                <a:cubicBezTo>
                  <a:pt x="2183910" y="2905446"/>
                  <a:pt x="2184703" y="2938784"/>
                  <a:pt x="2185497" y="2972121"/>
                </a:cubicBezTo>
                <a:lnTo>
                  <a:pt x="2242647" y="3022127"/>
                </a:lnTo>
                <a:lnTo>
                  <a:pt x="2292654" y="3091184"/>
                </a:lnTo>
                <a:lnTo>
                  <a:pt x="2397429" y="3295971"/>
                </a:lnTo>
                <a:lnTo>
                  <a:pt x="2492679" y="3000696"/>
                </a:lnTo>
                <a:lnTo>
                  <a:pt x="2535541" y="2991171"/>
                </a:lnTo>
                <a:lnTo>
                  <a:pt x="2671272" y="2974502"/>
                </a:lnTo>
                <a:lnTo>
                  <a:pt x="2809385" y="2934021"/>
                </a:lnTo>
                <a:lnTo>
                  <a:pt x="2916541" y="2910209"/>
                </a:lnTo>
                <a:lnTo>
                  <a:pt x="3104660" y="2855440"/>
                </a:lnTo>
                <a:lnTo>
                  <a:pt x="3245154" y="2812577"/>
                </a:lnTo>
                <a:lnTo>
                  <a:pt x="3283254" y="2831627"/>
                </a:lnTo>
                <a:lnTo>
                  <a:pt x="3297541" y="2867346"/>
                </a:lnTo>
                <a:lnTo>
                  <a:pt x="3283254" y="2941165"/>
                </a:lnTo>
                <a:lnTo>
                  <a:pt x="3464229" y="2922115"/>
                </a:lnTo>
                <a:lnTo>
                  <a:pt x="3471372" y="2953071"/>
                </a:lnTo>
                <a:lnTo>
                  <a:pt x="3473754" y="3022127"/>
                </a:lnTo>
                <a:lnTo>
                  <a:pt x="3361836" y="3374551"/>
                </a:lnTo>
                <a:lnTo>
                  <a:pt x="3366596" y="3374551"/>
                </a:lnTo>
                <a:lnTo>
                  <a:pt x="3209434" y="3850801"/>
                </a:lnTo>
                <a:lnTo>
                  <a:pt x="3245152" y="3969864"/>
                </a:lnTo>
                <a:lnTo>
                  <a:pt x="3295159" y="4005582"/>
                </a:lnTo>
                <a:lnTo>
                  <a:pt x="3295159" y="4065114"/>
                </a:lnTo>
                <a:lnTo>
                  <a:pt x="3295159" y="4107976"/>
                </a:lnTo>
                <a:lnTo>
                  <a:pt x="3304684" y="4191320"/>
                </a:lnTo>
                <a:lnTo>
                  <a:pt x="3302302" y="4248470"/>
                </a:lnTo>
                <a:lnTo>
                  <a:pt x="3254677" y="4334195"/>
                </a:lnTo>
                <a:lnTo>
                  <a:pt x="3133234" y="4427064"/>
                </a:lnTo>
                <a:lnTo>
                  <a:pt x="2933209" y="4427064"/>
                </a:lnTo>
                <a:lnTo>
                  <a:pt x="2864152" y="4381820"/>
                </a:lnTo>
                <a:lnTo>
                  <a:pt x="2859390" y="4374676"/>
                </a:lnTo>
                <a:lnTo>
                  <a:pt x="2659365" y="4422301"/>
                </a:lnTo>
                <a:lnTo>
                  <a:pt x="2673652" y="4584226"/>
                </a:lnTo>
                <a:lnTo>
                  <a:pt x="2711752" y="4881882"/>
                </a:lnTo>
                <a:lnTo>
                  <a:pt x="2752234" y="5036664"/>
                </a:lnTo>
                <a:lnTo>
                  <a:pt x="2747471" y="5100957"/>
                </a:lnTo>
                <a:lnTo>
                  <a:pt x="2709371" y="5141439"/>
                </a:lnTo>
                <a:lnTo>
                  <a:pt x="2652221" y="5165251"/>
                </a:lnTo>
                <a:lnTo>
                  <a:pt x="2671271" y="5255739"/>
                </a:lnTo>
                <a:lnTo>
                  <a:pt x="2669475" y="5255746"/>
                </a:lnTo>
                <a:lnTo>
                  <a:pt x="2676035" y="5362896"/>
                </a:lnTo>
                <a:lnTo>
                  <a:pt x="2687941" y="5381946"/>
                </a:lnTo>
                <a:lnTo>
                  <a:pt x="2702229" y="5493865"/>
                </a:lnTo>
                <a:lnTo>
                  <a:pt x="2714135" y="5622452"/>
                </a:lnTo>
                <a:lnTo>
                  <a:pt x="2740329" y="5729609"/>
                </a:lnTo>
                <a:cubicBezTo>
                  <a:pt x="2741123" y="5789140"/>
                  <a:pt x="2741916" y="5848671"/>
                  <a:pt x="2742710" y="5908202"/>
                </a:cubicBezTo>
                <a:lnTo>
                  <a:pt x="2759379" y="6246340"/>
                </a:lnTo>
                <a:lnTo>
                  <a:pt x="2285510" y="6246340"/>
                </a:lnTo>
                <a:cubicBezTo>
                  <a:pt x="2286304" y="6215384"/>
                  <a:pt x="2287097" y="6184427"/>
                  <a:pt x="2287891" y="6153471"/>
                </a:cubicBezTo>
                <a:lnTo>
                  <a:pt x="2273604" y="6039171"/>
                </a:lnTo>
                <a:lnTo>
                  <a:pt x="2264079" y="5941540"/>
                </a:lnTo>
                <a:lnTo>
                  <a:pt x="2171210" y="5603402"/>
                </a:lnTo>
                <a:lnTo>
                  <a:pt x="2080722" y="5415284"/>
                </a:lnTo>
                <a:lnTo>
                  <a:pt x="2045004" y="5412902"/>
                </a:lnTo>
                <a:lnTo>
                  <a:pt x="1994997" y="5520059"/>
                </a:lnTo>
                <a:lnTo>
                  <a:pt x="1925941" y="5808190"/>
                </a:lnTo>
                <a:lnTo>
                  <a:pt x="1880697" y="6010596"/>
                </a:lnTo>
                <a:lnTo>
                  <a:pt x="1892486" y="6248721"/>
                </a:lnTo>
                <a:lnTo>
                  <a:pt x="1658051" y="6248721"/>
                </a:lnTo>
                <a:lnTo>
                  <a:pt x="1423497" y="6246340"/>
                </a:lnTo>
                <a:lnTo>
                  <a:pt x="1430641" y="6182046"/>
                </a:lnTo>
                <a:cubicBezTo>
                  <a:pt x="1431435" y="6136802"/>
                  <a:pt x="1432228" y="6091559"/>
                  <a:pt x="1433022" y="6046315"/>
                </a:cubicBezTo>
                <a:lnTo>
                  <a:pt x="1413972" y="5877246"/>
                </a:lnTo>
                <a:lnTo>
                  <a:pt x="1375872" y="5777234"/>
                </a:lnTo>
                <a:lnTo>
                  <a:pt x="1371110" y="5639121"/>
                </a:lnTo>
                <a:lnTo>
                  <a:pt x="1378254" y="5489102"/>
                </a:lnTo>
                <a:lnTo>
                  <a:pt x="1395568" y="5386301"/>
                </a:lnTo>
                <a:lnTo>
                  <a:pt x="1393619" y="5386079"/>
                </a:lnTo>
                <a:lnTo>
                  <a:pt x="1424338" y="5184213"/>
                </a:lnTo>
                <a:lnTo>
                  <a:pt x="1363965" y="5146201"/>
                </a:lnTo>
                <a:lnTo>
                  <a:pt x="1342534" y="5110482"/>
                </a:lnTo>
                <a:lnTo>
                  <a:pt x="1323484" y="5065239"/>
                </a:lnTo>
                <a:lnTo>
                  <a:pt x="1318721" y="5015232"/>
                </a:lnTo>
                <a:lnTo>
                  <a:pt x="1328246" y="4967607"/>
                </a:lnTo>
                <a:lnTo>
                  <a:pt x="1354440" y="4922364"/>
                </a:lnTo>
                <a:lnTo>
                  <a:pt x="1373490" y="4915220"/>
                </a:lnTo>
                <a:lnTo>
                  <a:pt x="1394921" y="4819970"/>
                </a:lnTo>
                <a:lnTo>
                  <a:pt x="1333009" y="4781870"/>
                </a:lnTo>
                <a:lnTo>
                  <a:pt x="1280621" y="4729482"/>
                </a:lnTo>
                <a:lnTo>
                  <a:pt x="1228234" y="4641376"/>
                </a:lnTo>
                <a:lnTo>
                  <a:pt x="1175846" y="4631851"/>
                </a:lnTo>
                <a:lnTo>
                  <a:pt x="1166321" y="4598514"/>
                </a:lnTo>
                <a:lnTo>
                  <a:pt x="1125840" y="4591370"/>
                </a:lnTo>
                <a:lnTo>
                  <a:pt x="1097265" y="4553270"/>
                </a:lnTo>
                <a:lnTo>
                  <a:pt x="1087740" y="4543745"/>
                </a:lnTo>
                <a:lnTo>
                  <a:pt x="1085359" y="4500882"/>
                </a:lnTo>
                <a:lnTo>
                  <a:pt x="1085359" y="4460401"/>
                </a:lnTo>
                <a:lnTo>
                  <a:pt x="1066309" y="4434207"/>
                </a:lnTo>
                <a:lnTo>
                  <a:pt x="1044877" y="4391345"/>
                </a:lnTo>
                <a:lnTo>
                  <a:pt x="1047259" y="4374676"/>
                </a:lnTo>
                <a:lnTo>
                  <a:pt x="973440" y="4222276"/>
                </a:lnTo>
                <a:lnTo>
                  <a:pt x="954390" y="4167507"/>
                </a:lnTo>
                <a:lnTo>
                  <a:pt x="963915" y="4093689"/>
                </a:lnTo>
                <a:lnTo>
                  <a:pt x="999634" y="4005582"/>
                </a:lnTo>
                <a:lnTo>
                  <a:pt x="1082977" y="3848420"/>
                </a:lnTo>
                <a:lnTo>
                  <a:pt x="1242521" y="3560289"/>
                </a:lnTo>
                <a:lnTo>
                  <a:pt x="1390159" y="3374551"/>
                </a:lnTo>
                <a:lnTo>
                  <a:pt x="1394924" y="3374551"/>
                </a:lnTo>
                <a:lnTo>
                  <a:pt x="1433022" y="3348359"/>
                </a:lnTo>
                <a:lnTo>
                  <a:pt x="1433022" y="3281684"/>
                </a:lnTo>
                <a:lnTo>
                  <a:pt x="1573516" y="3150715"/>
                </a:lnTo>
                <a:lnTo>
                  <a:pt x="1618760" y="3050702"/>
                </a:lnTo>
                <a:lnTo>
                  <a:pt x="1673529" y="2974502"/>
                </a:lnTo>
                <a:lnTo>
                  <a:pt x="1690197" y="2943546"/>
                </a:lnTo>
                <a:lnTo>
                  <a:pt x="1618760" y="2564927"/>
                </a:lnTo>
                <a:lnTo>
                  <a:pt x="1563991" y="2507777"/>
                </a:lnTo>
                <a:lnTo>
                  <a:pt x="1559594" y="2505686"/>
                </a:lnTo>
                <a:lnTo>
                  <a:pt x="1428125" y="2453098"/>
                </a:lnTo>
                <a:lnTo>
                  <a:pt x="1291107" y="2367462"/>
                </a:lnTo>
                <a:lnTo>
                  <a:pt x="1285385" y="2367284"/>
                </a:lnTo>
                <a:lnTo>
                  <a:pt x="1142510" y="2272034"/>
                </a:lnTo>
                <a:lnTo>
                  <a:pt x="1075835" y="2200596"/>
                </a:lnTo>
                <a:lnTo>
                  <a:pt x="1059166" y="2131540"/>
                </a:lnTo>
                <a:lnTo>
                  <a:pt x="1087741" y="1995809"/>
                </a:lnTo>
                <a:lnTo>
                  <a:pt x="1123460" y="1905321"/>
                </a:lnTo>
                <a:lnTo>
                  <a:pt x="1161560" y="1841027"/>
                </a:lnTo>
                <a:lnTo>
                  <a:pt x="1178229" y="1812452"/>
                </a:lnTo>
                <a:lnTo>
                  <a:pt x="1166322" y="1762446"/>
                </a:lnTo>
                <a:lnTo>
                  <a:pt x="1128222" y="1721965"/>
                </a:lnTo>
                <a:lnTo>
                  <a:pt x="1054404" y="1688627"/>
                </a:lnTo>
                <a:lnTo>
                  <a:pt x="1004397" y="1669577"/>
                </a:lnTo>
                <a:lnTo>
                  <a:pt x="973441" y="1671959"/>
                </a:lnTo>
                <a:lnTo>
                  <a:pt x="906766" y="1724346"/>
                </a:lnTo>
                <a:lnTo>
                  <a:pt x="897241" y="1733871"/>
                </a:lnTo>
                <a:lnTo>
                  <a:pt x="880572" y="1743396"/>
                </a:lnTo>
                <a:lnTo>
                  <a:pt x="856760" y="1743396"/>
                </a:lnTo>
                <a:lnTo>
                  <a:pt x="828185" y="1755303"/>
                </a:lnTo>
                <a:cubicBezTo>
                  <a:pt x="828185" y="1756890"/>
                  <a:pt x="799609" y="1758477"/>
                  <a:pt x="799609" y="1760064"/>
                </a:cubicBezTo>
                <a:lnTo>
                  <a:pt x="766272" y="1762446"/>
                </a:lnTo>
                <a:lnTo>
                  <a:pt x="678166" y="1764827"/>
                </a:lnTo>
                <a:lnTo>
                  <a:pt x="563866" y="1752921"/>
                </a:lnTo>
                <a:lnTo>
                  <a:pt x="485285" y="1724346"/>
                </a:lnTo>
                <a:lnTo>
                  <a:pt x="406704" y="1676721"/>
                </a:lnTo>
                <a:lnTo>
                  <a:pt x="330504" y="1614809"/>
                </a:lnTo>
                <a:lnTo>
                  <a:pt x="268591" y="1552896"/>
                </a:lnTo>
                <a:lnTo>
                  <a:pt x="201916" y="1476696"/>
                </a:lnTo>
                <a:lnTo>
                  <a:pt x="116191" y="1345727"/>
                </a:lnTo>
                <a:lnTo>
                  <a:pt x="66185" y="1224284"/>
                </a:lnTo>
                <a:lnTo>
                  <a:pt x="23322" y="1079027"/>
                </a:lnTo>
                <a:lnTo>
                  <a:pt x="0" y="968774"/>
                </a:lnTo>
                <a:lnTo>
                  <a:pt x="0" y="943001"/>
                </a:lnTo>
                <a:lnTo>
                  <a:pt x="6654" y="914721"/>
                </a:lnTo>
                <a:lnTo>
                  <a:pt x="44754" y="907577"/>
                </a:lnTo>
                <a:lnTo>
                  <a:pt x="97141" y="909959"/>
                </a:lnTo>
                <a:lnTo>
                  <a:pt x="151910" y="924246"/>
                </a:lnTo>
                <a:lnTo>
                  <a:pt x="237635" y="933771"/>
                </a:lnTo>
                <a:lnTo>
                  <a:pt x="337647" y="924246"/>
                </a:lnTo>
                <a:lnTo>
                  <a:pt x="423372" y="900434"/>
                </a:lnTo>
                <a:lnTo>
                  <a:pt x="580535" y="879002"/>
                </a:lnTo>
                <a:lnTo>
                  <a:pt x="706741" y="888527"/>
                </a:lnTo>
                <a:lnTo>
                  <a:pt x="799610" y="940915"/>
                </a:lnTo>
                <a:lnTo>
                  <a:pt x="902004" y="1012352"/>
                </a:lnTo>
                <a:lnTo>
                  <a:pt x="971060" y="1095696"/>
                </a:lnTo>
                <a:lnTo>
                  <a:pt x="1073454" y="1169515"/>
                </a:lnTo>
                <a:lnTo>
                  <a:pt x="1206804" y="1217140"/>
                </a:lnTo>
                <a:lnTo>
                  <a:pt x="1306816" y="1043309"/>
                </a:lnTo>
                <a:lnTo>
                  <a:pt x="1430641" y="862334"/>
                </a:lnTo>
                <a:lnTo>
                  <a:pt x="1342535" y="831377"/>
                </a:lnTo>
                <a:lnTo>
                  <a:pt x="1240141" y="867096"/>
                </a:lnTo>
                <a:lnTo>
                  <a:pt x="1216329" y="864715"/>
                </a:lnTo>
                <a:lnTo>
                  <a:pt x="1221091" y="824234"/>
                </a:lnTo>
                <a:lnTo>
                  <a:pt x="1137747" y="843284"/>
                </a:lnTo>
                <a:lnTo>
                  <a:pt x="1104410" y="826615"/>
                </a:lnTo>
                <a:lnTo>
                  <a:pt x="1099647" y="790896"/>
                </a:lnTo>
                <a:lnTo>
                  <a:pt x="1075835" y="793277"/>
                </a:lnTo>
                <a:lnTo>
                  <a:pt x="1049641" y="740890"/>
                </a:lnTo>
                <a:lnTo>
                  <a:pt x="1059166" y="698027"/>
                </a:lnTo>
                <a:lnTo>
                  <a:pt x="1113935" y="636115"/>
                </a:lnTo>
                <a:lnTo>
                  <a:pt x="1142988" y="601780"/>
                </a:lnTo>
                <a:lnTo>
                  <a:pt x="1134827" y="598419"/>
                </a:lnTo>
                <a:lnTo>
                  <a:pt x="1238344" y="494902"/>
                </a:lnTo>
                <a:lnTo>
                  <a:pt x="1249675" y="495138"/>
                </a:lnTo>
                <a:lnTo>
                  <a:pt x="1263954" y="483715"/>
                </a:lnTo>
                <a:lnTo>
                  <a:pt x="1323485" y="462284"/>
                </a:lnTo>
                <a:lnTo>
                  <a:pt x="1383016" y="455140"/>
                </a:lnTo>
                <a:lnTo>
                  <a:pt x="1406829" y="407515"/>
                </a:lnTo>
                <a:lnTo>
                  <a:pt x="1433022" y="386084"/>
                </a:lnTo>
                <a:lnTo>
                  <a:pt x="1456835" y="338459"/>
                </a:lnTo>
                <a:lnTo>
                  <a:pt x="1485410" y="295596"/>
                </a:lnTo>
                <a:lnTo>
                  <a:pt x="1497316" y="300359"/>
                </a:lnTo>
                <a:lnTo>
                  <a:pt x="1537797" y="233684"/>
                </a:lnTo>
                <a:lnTo>
                  <a:pt x="1566372" y="186059"/>
                </a:lnTo>
                <a:lnTo>
                  <a:pt x="1630666" y="133671"/>
                </a:lnTo>
                <a:lnTo>
                  <a:pt x="1685435" y="112240"/>
                </a:lnTo>
                <a:lnTo>
                  <a:pt x="1744966" y="109859"/>
                </a:lnTo>
                <a:lnTo>
                  <a:pt x="1799735" y="107477"/>
                </a:lnTo>
                <a:lnTo>
                  <a:pt x="1847360" y="100334"/>
                </a:lnTo>
                <a:lnTo>
                  <a:pt x="1890222" y="64615"/>
                </a:lnTo>
                <a:lnTo>
                  <a:pt x="1930704" y="5084"/>
                </a:lnTo>
                <a:lnTo>
                  <a:pt x="1985472" y="100334"/>
                </a:lnTo>
                <a:close/>
              </a:path>
            </a:pathLst>
          </a:custGeom>
        </p:spPr>
      </p:pic>
      <p:sp>
        <p:nvSpPr>
          <p:cNvPr id="23" name="TextBox 22"/>
          <p:cNvSpPr txBox="1"/>
          <p:nvPr/>
        </p:nvSpPr>
        <p:spPr>
          <a:xfrm>
            <a:off x="6580342" y="3224545"/>
            <a:ext cx="4714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Проект для Лицея Академии Яндекса</a:t>
            </a:r>
          </a:p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Исламов Р. И. 2024 г.</a:t>
            </a:r>
          </a:p>
        </p:txBody>
      </p:sp>
    </p:spTree>
    <p:extLst>
      <p:ext uri="{BB962C8B-B14F-4D97-AF65-F5344CB8AC3E}">
        <p14:creationId xmlns:p14="http://schemas.microsoft.com/office/powerpoint/2010/main" val="17192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2" y="-5722214"/>
            <a:ext cx="2960078" cy="5343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70" y="7246479"/>
            <a:ext cx="2960078" cy="53436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548" y="-5722214"/>
            <a:ext cx="2960078" cy="5343619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>
            <a:off x="1105696" y="856119"/>
            <a:ext cx="2874670" cy="4988602"/>
            <a:chOff x="1341671" y="856119"/>
            <a:chExt cx="2874670" cy="4988602"/>
          </a:xfrm>
        </p:grpSpPr>
        <p:sp>
          <p:nvSpPr>
            <p:cNvPr id="9" name="TextBox 8"/>
            <p:cNvSpPr txBox="1"/>
            <p:nvPr/>
          </p:nvSpPr>
          <p:spPr>
            <a:xfrm>
              <a:off x="1341671" y="856119"/>
              <a:ext cx="287467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«</a:t>
              </a:r>
              <a:r>
                <a:rPr lang="en-US" sz="28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Fun Finder</a:t>
              </a:r>
              <a:r>
                <a:rPr lang="ru-RU" sz="28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»</a:t>
              </a:r>
              <a:r>
                <a:rPr lang="en-US" sz="28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 - </a:t>
              </a:r>
              <a:r>
                <a:rPr lang="ru-RU" sz="2800" dirty="0" err="1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телеграм</a:t>
              </a:r>
              <a:r>
                <a:rPr lang="ru-RU" sz="28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-бот, созданный, чтобы помочь родителю выбрать кружок или секцию для ребенка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5"/>
            <a:srcRect l="1474" t="37097" r="38322" b="32169"/>
            <a:stretch>
              <a:fillRect/>
            </a:stretch>
          </p:blipFill>
          <p:spPr>
            <a:xfrm>
              <a:off x="1402924" y="3965574"/>
              <a:ext cx="2752163" cy="1879147"/>
            </a:xfrm>
            <a:custGeom>
              <a:avLst/>
              <a:gdLst>
                <a:gd name="connsiteX0" fmla="*/ 1649378 w 2752163"/>
                <a:gd name="connsiteY0" fmla="*/ 302 h 1879147"/>
                <a:gd name="connsiteX1" fmla="*/ 2173638 w 2752163"/>
                <a:gd name="connsiteY1" fmla="*/ 141234 h 1879147"/>
                <a:gd name="connsiteX2" fmla="*/ 2204696 w 2752163"/>
                <a:gd name="connsiteY2" fmla="*/ 152268 h 1879147"/>
                <a:gd name="connsiteX3" fmla="*/ 2317188 w 2752163"/>
                <a:gd name="connsiteY3" fmla="*/ 246011 h 1879147"/>
                <a:gd name="connsiteX4" fmla="*/ 2447089 w 2752163"/>
                <a:gd name="connsiteY4" fmla="*/ 378563 h 1879147"/>
                <a:gd name="connsiteX5" fmla="*/ 2461785 w 2752163"/>
                <a:gd name="connsiteY5" fmla="*/ 405393 h 1879147"/>
                <a:gd name="connsiteX6" fmla="*/ 2497489 w 2752163"/>
                <a:gd name="connsiteY6" fmla="*/ 465087 h 1879147"/>
                <a:gd name="connsiteX7" fmla="*/ 2687207 w 2752163"/>
                <a:gd name="connsiteY7" fmla="*/ 494488 h 1879147"/>
                <a:gd name="connsiteX8" fmla="*/ 2708582 w 2752163"/>
                <a:gd name="connsiteY8" fmla="*/ 522814 h 1879147"/>
                <a:gd name="connsiteX9" fmla="*/ 2701363 w 2752163"/>
                <a:gd name="connsiteY9" fmla="*/ 522236 h 1879147"/>
                <a:gd name="connsiteX10" fmla="*/ 2732595 w 2752163"/>
                <a:gd name="connsiteY10" fmla="*/ 570124 h 1879147"/>
                <a:gd name="connsiteX11" fmla="*/ 2750256 w 2752163"/>
                <a:gd name="connsiteY11" fmla="*/ 626947 h 1879147"/>
                <a:gd name="connsiteX12" fmla="*/ 2752163 w 2752163"/>
                <a:gd name="connsiteY12" fmla="*/ 674636 h 1879147"/>
                <a:gd name="connsiteX13" fmla="*/ 2749574 w 2752163"/>
                <a:gd name="connsiteY13" fmla="*/ 702251 h 1879147"/>
                <a:gd name="connsiteX14" fmla="*/ 2736576 w 2752163"/>
                <a:gd name="connsiteY14" fmla="*/ 741427 h 1879147"/>
                <a:gd name="connsiteX15" fmla="*/ 2676883 w 2752163"/>
                <a:gd name="connsiteY15" fmla="*/ 824916 h 1879147"/>
                <a:gd name="connsiteX16" fmla="*/ 2646132 w 2752163"/>
                <a:gd name="connsiteY16" fmla="*/ 850627 h 1879147"/>
                <a:gd name="connsiteX17" fmla="*/ 2552138 w 2752163"/>
                <a:gd name="connsiteY17" fmla="*/ 877836 h 1879147"/>
                <a:gd name="connsiteX18" fmla="*/ 2554327 w 2752163"/>
                <a:gd name="connsiteY18" fmla="*/ 985097 h 1879147"/>
                <a:gd name="connsiteX19" fmla="*/ 2540666 w 2752163"/>
                <a:gd name="connsiteY19" fmla="*/ 1035105 h 1879147"/>
                <a:gd name="connsiteX20" fmla="*/ 2515618 w 2752163"/>
                <a:gd name="connsiteY20" fmla="*/ 1137161 h 1879147"/>
                <a:gd name="connsiteX21" fmla="*/ 2473594 w 2752163"/>
                <a:gd name="connsiteY21" fmla="*/ 1246995 h 1879147"/>
                <a:gd name="connsiteX22" fmla="*/ 2460063 w 2752163"/>
                <a:gd name="connsiteY22" fmla="*/ 1258835 h 1879147"/>
                <a:gd name="connsiteX23" fmla="*/ 2450538 w 2752163"/>
                <a:gd name="connsiteY23" fmla="*/ 1268360 h 1879147"/>
                <a:gd name="connsiteX24" fmla="*/ 2387038 w 2752163"/>
                <a:gd name="connsiteY24" fmla="*/ 1398535 h 1879147"/>
                <a:gd name="connsiteX25" fmla="*/ 2336238 w 2752163"/>
                <a:gd name="connsiteY25" fmla="*/ 1449335 h 1879147"/>
                <a:gd name="connsiteX26" fmla="*/ 2221054 w 2752163"/>
                <a:gd name="connsiteY26" fmla="*/ 1581797 h 1879147"/>
                <a:gd name="connsiteX27" fmla="*/ 2206188 w 2752163"/>
                <a:gd name="connsiteY27" fmla="*/ 1593036 h 1879147"/>
                <a:gd name="connsiteX28" fmla="*/ 1996494 w 2752163"/>
                <a:gd name="connsiteY28" fmla="*/ 1698036 h 1879147"/>
                <a:gd name="connsiteX29" fmla="*/ 1815437 w 2752163"/>
                <a:gd name="connsiteY29" fmla="*/ 1758693 h 1879147"/>
                <a:gd name="connsiteX30" fmla="*/ 1141412 w 2752163"/>
                <a:gd name="connsiteY30" fmla="*/ 1879147 h 1879147"/>
                <a:gd name="connsiteX31" fmla="*/ 1054683 w 2752163"/>
                <a:gd name="connsiteY31" fmla="*/ 1873157 h 1879147"/>
                <a:gd name="connsiteX32" fmla="*/ 735365 w 2752163"/>
                <a:gd name="connsiteY32" fmla="*/ 1760485 h 1879147"/>
                <a:gd name="connsiteX33" fmla="*/ 278344 w 2752163"/>
                <a:gd name="connsiteY33" fmla="*/ 1270651 h 1879147"/>
                <a:gd name="connsiteX34" fmla="*/ 1939 w 2752163"/>
                <a:gd name="connsiteY34" fmla="*/ 1103261 h 1879147"/>
                <a:gd name="connsiteX35" fmla="*/ 192439 w 2752163"/>
                <a:gd name="connsiteY35" fmla="*/ 865135 h 1879147"/>
                <a:gd name="connsiteX36" fmla="*/ 430562 w 2752163"/>
                <a:gd name="connsiteY36" fmla="*/ 398410 h 1879147"/>
                <a:gd name="connsiteX37" fmla="*/ 1153779 w 2752163"/>
                <a:gd name="connsiteY37" fmla="*/ 63197 h 1879147"/>
                <a:gd name="connsiteX38" fmla="*/ 1649378 w 2752163"/>
                <a:gd name="connsiteY38" fmla="*/ 302 h 18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52163" h="1879147">
                  <a:moveTo>
                    <a:pt x="1649378" y="302"/>
                  </a:moveTo>
                  <a:cubicBezTo>
                    <a:pt x="1826938" y="-3444"/>
                    <a:pt x="2009275" y="26781"/>
                    <a:pt x="2173638" y="141234"/>
                  </a:cubicBezTo>
                  <a:lnTo>
                    <a:pt x="2204696" y="152268"/>
                  </a:lnTo>
                  <a:lnTo>
                    <a:pt x="2317188" y="246011"/>
                  </a:lnTo>
                  <a:lnTo>
                    <a:pt x="2447089" y="378563"/>
                  </a:lnTo>
                  <a:lnTo>
                    <a:pt x="2461785" y="405393"/>
                  </a:lnTo>
                  <a:cubicBezTo>
                    <a:pt x="2472329" y="424101"/>
                    <a:pt x="2484004" y="443960"/>
                    <a:pt x="2497489" y="465087"/>
                  </a:cubicBezTo>
                  <a:cubicBezTo>
                    <a:pt x="2595937" y="444973"/>
                    <a:pt x="2651794" y="463148"/>
                    <a:pt x="2687207" y="494488"/>
                  </a:cubicBezTo>
                  <a:lnTo>
                    <a:pt x="2708582" y="522814"/>
                  </a:lnTo>
                  <a:lnTo>
                    <a:pt x="2701363" y="522236"/>
                  </a:lnTo>
                  <a:lnTo>
                    <a:pt x="2732595" y="570124"/>
                  </a:lnTo>
                  <a:lnTo>
                    <a:pt x="2750256" y="626947"/>
                  </a:lnTo>
                  <a:lnTo>
                    <a:pt x="2752163" y="674636"/>
                  </a:lnTo>
                  <a:lnTo>
                    <a:pt x="2749574" y="702251"/>
                  </a:lnTo>
                  <a:lnTo>
                    <a:pt x="2736576" y="741427"/>
                  </a:lnTo>
                  <a:cubicBezTo>
                    <a:pt x="2722335" y="768898"/>
                    <a:pt x="2702440" y="797338"/>
                    <a:pt x="2676883" y="824916"/>
                  </a:cubicBezTo>
                  <a:lnTo>
                    <a:pt x="2646132" y="850627"/>
                  </a:lnTo>
                  <a:lnTo>
                    <a:pt x="2552138" y="877836"/>
                  </a:lnTo>
                  <a:lnTo>
                    <a:pt x="2554327" y="985097"/>
                  </a:lnTo>
                  <a:lnTo>
                    <a:pt x="2540666" y="1035105"/>
                  </a:lnTo>
                  <a:lnTo>
                    <a:pt x="2515618" y="1137161"/>
                  </a:lnTo>
                  <a:lnTo>
                    <a:pt x="2473594" y="1246995"/>
                  </a:lnTo>
                  <a:lnTo>
                    <a:pt x="2460063" y="1258835"/>
                  </a:lnTo>
                  <a:cubicBezTo>
                    <a:pt x="2456741" y="1261855"/>
                    <a:pt x="2462709" y="1245077"/>
                    <a:pt x="2450538" y="1268360"/>
                  </a:cubicBezTo>
                  <a:cubicBezTo>
                    <a:pt x="2438367" y="1291643"/>
                    <a:pt x="2433605" y="1328685"/>
                    <a:pt x="2387038" y="1398535"/>
                  </a:cubicBezTo>
                  <a:lnTo>
                    <a:pt x="2336238" y="1449335"/>
                  </a:lnTo>
                  <a:lnTo>
                    <a:pt x="2221054" y="1581797"/>
                  </a:lnTo>
                  <a:lnTo>
                    <a:pt x="2206188" y="1593036"/>
                  </a:lnTo>
                  <a:cubicBezTo>
                    <a:pt x="2145711" y="1631981"/>
                    <a:pt x="2073435" y="1667123"/>
                    <a:pt x="1996494" y="1698036"/>
                  </a:cubicBezTo>
                  <a:lnTo>
                    <a:pt x="1815437" y="1758693"/>
                  </a:lnTo>
                  <a:lnTo>
                    <a:pt x="1141412" y="1879147"/>
                  </a:lnTo>
                  <a:lnTo>
                    <a:pt x="1054683" y="1873157"/>
                  </a:lnTo>
                  <a:cubicBezTo>
                    <a:pt x="956089" y="1860184"/>
                    <a:pt x="852064" y="1826957"/>
                    <a:pt x="735365" y="1760485"/>
                  </a:cubicBezTo>
                  <a:cubicBezTo>
                    <a:pt x="509894" y="1659426"/>
                    <a:pt x="314857" y="1427811"/>
                    <a:pt x="278344" y="1270651"/>
                  </a:cubicBezTo>
                  <a:cubicBezTo>
                    <a:pt x="127531" y="1303991"/>
                    <a:pt x="16256" y="1170847"/>
                    <a:pt x="1939" y="1103261"/>
                  </a:cubicBezTo>
                  <a:cubicBezTo>
                    <a:pt x="-12378" y="949950"/>
                    <a:pt x="52740" y="855610"/>
                    <a:pt x="192439" y="865135"/>
                  </a:cubicBezTo>
                  <a:cubicBezTo>
                    <a:pt x="227363" y="750836"/>
                    <a:pt x="284626" y="522541"/>
                    <a:pt x="430562" y="398410"/>
                  </a:cubicBezTo>
                  <a:cubicBezTo>
                    <a:pt x="565355" y="251142"/>
                    <a:pt x="863266" y="106060"/>
                    <a:pt x="1153779" y="63197"/>
                  </a:cubicBezTo>
                  <a:cubicBezTo>
                    <a:pt x="1299035" y="41766"/>
                    <a:pt x="1471818" y="4048"/>
                    <a:pt x="1649378" y="302"/>
                  </a:cubicBezTo>
                  <a:close/>
                </a:path>
              </a:pathLst>
            </a:custGeom>
          </p:spPr>
        </p:pic>
      </p:grpSp>
      <p:sp>
        <p:nvSpPr>
          <p:cNvPr id="22" name="Полилиния 21"/>
          <p:cNvSpPr/>
          <p:nvPr/>
        </p:nvSpPr>
        <p:spPr>
          <a:xfrm>
            <a:off x="7749150" y="96202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7745975" y="96837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4857349" y="301971"/>
            <a:ext cx="2770920" cy="5854572"/>
            <a:chOff x="5093324" y="301971"/>
            <a:chExt cx="2770920" cy="5854572"/>
          </a:xfrm>
        </p:grpSpPr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5"/>
            <a:srcRect l="41672" t="55972" r="471" b="3273"/>
            <a:stretch>
              <a:fillRect/>
            </a:stretch>
          </p:blipFill>
          <p:spPr>
            <a:xfrm>
              <a:off x="5156341" y="301971"/>
              <a:ext cx="2644885" cy="2491926"/>
            </a:xfrm>
            <a:custGeom>
              <a:avLst/>
              <a:gdLst>
                <a:gd name="connsiteX0" fmla="*/ 1367953 w 2644885"/>
                <a:gd name="connsiteY0" fmla="*/ 0 h 2491926"/>
                <a:gd name="connsiteX1" fmla="*/ 1422055 w 2644885"/>
                <a:gd name="connsiteY1" fmla="*/ 2732 h 2491926"/>
                <a:gd name="connsiteX2" fmla="*/ 1458163 w 2644885"/>
                <a:gd name="connsiteY2" fmla="*/ 0 h 2491926"/>
                <a:gd name="connsiteX3" fmla="*/ 2284615 w 2644885"/>
                <a:gd name="connsiteY3" fmla="*/ 547809 h 2491926"/>
                <a:gd name="connsiteX4" fmla="*/ 2289432 w 2644885"/>
                <a:gd name="connsiteY4" fmla="*/ 560970 h 2491926"/>
                <a:gd name="connsiteX5" fmla="*/ 2313955 w 2644885"/>
                <a:gd name="connsiteY5" fmla="*/ 603635 h 2491926"/>
                <a:gd name="connsiteX6" fmla="*/ 2402403 w 2644885"/>
                <a:gd name="connsiteY6" fmla="*/ 992495 h 2491926"/>
                <a:gd name="connsiteX7" fmla="*/ 2362079 w 2644885"/>
                <a:gd name="connsiteY7" fmla="*/ 1259217 h 2491926"/>
                <a:gd name="connsiteX8" fmla="*/ 2346290 w 2644885"/>
                <a:gd name="connsiteY8" fmla="*/ 1302355 h 2491926"/>
                <a:gd name="connsiteX9" fmla="*/ 2349618 w 2644885"/>
                <a:gd name="connsiteY9" fmla="*/ 1321549 h 2491926"/>
                <a:gd name="connsiteX10" fmla="*/ 2350335 w 2644885"/>
                <a:gd name="connsiteY10" fmla="*/ 1335748 h 2491926"/>
                <a:gd name="connsiteX11" fmla="*/ 2356849 w 2644885"/>
                <a:gd name="connsiteY11" fmla="*/ 1336208 h 2491926"/>
                <a:gd name="connsiteX12" fmla="*/ 2418472 w 2644885"/>
                <a:gd name="connsiteY12" fmla="*/ 1353136 h 2491926"/>
                <a:gd name="connsiteX13" fmla="*/ 2434590 w 2644885"/>
                <a:gd name="connsiteY13" fmla="*/ 1351116 h 2491926"/>
                <a:gd name="connsiteX14" fmla="*/ 2578104 w 2644885"/>
                <a:gd name="connsiteY14" fmla="*/ 1425046 h 2491926"/>
                <a:gd name="connsiteX15" fmla="*/ 2594435 w 2644885"/>
                <a:gd name="connsiteY15" fmla="*/ 1455170 h 2491926"/>
                <a:gd name="connsiteX16" fmla="*/ 2597092 w 2644885"/>
                <a:gd name="connsiteY16" fmla="*/ 1457853 h 2491926"/>
                <a:gd name="connsiteX17" fmla="*/ 2644885 w 2644885"/>
                <a:gd name="connsiteY17" fmla="*/ 1583493 h 2491926"/>
                <a:gd name="connsiteX18" fmla="*/ 2640729 w 2644885"/>
                <a:gd name="connsiteY18" fmla="*/ 1621933 h 2491926"/>
                <a:gd name="connsiteX19" fmla="*/ 2634533 w 2644885"/>
                <a:gd name="connsiteY19" fmla="*/ 1640745 h 2491926"/>
                <a:gd name="connsiteX20" fmla="*/ 2633426 w 2644885"/>
                <a:gd name="connsiteY20" fmla="*/ 1654399 h 2491926"/>
                <a:gd name="connsiteX21" fmla="*/ 2434590 w 2644885"/>
                <a:gd name="connsiteY21" fmla="*/ 1855942 h 2491926"/>
                <a:gd name="connsiteX22" fmla="*/ 2424811 w 2644885"/>
                <a:gd name="connsiteY22" fmla="*/ 1854716 h 2491926"/>
                <a:gd name="connsiteX23" fmla="*/ 2420178 w 2644885"/>
                <a:gd name="connsiteY23" fmla="*/ 1856537 h 2491926"/>
                <a:gd name="connsiteX24" fmla="*/ 2357013 w 2644885"/>
                <a:gd name="connsiteY24" fmla="*/ 1864483 h 2491926"/>
                <a:gd name="connsiteX25" fmla="*/ 2306077 w 2644885"/>
                <a:gd name="connsiteY25" fmla="*/ 1859355 h 2491926"/>
                <a:gd name="connsiteX26" fmla="*/ 2269451 w 2644885"/>
                <a:gd name="connsiteY26" fmla="*/ 1848001 h 2491926"/>
                <a:gd name="connsiteX27" fmla="*/ 2226945 w 2644885"/>
                <a:gd name="connsiteY27" fmla="*/ 1936236 h 2491926"/>
                <a:gd name="connsiteX28" fmla="*/ 1293287 w 2644885"/>
                <a:gd name="connsiteY28" fmla="*/ 2491926 h 2491926"/>
                <a:gd name="connsiteX29" fmla="*/ 231474 w 2644885"/>
                <a:gd name="connsiteY29" fmla="*/ 1430113 h 2491926"/>
                <a:gd name="connsiteX30" fmla="*/ 235281 w 2644885"/>
                <a:gd name="connsiteY30" fmla="*/ 1343974 h 2491926"/>
                <a:gd name="connsiteX31" fmla="*/ 205174 w 2644885"/>
                <a:gd name="connsiteY31" fmla="*/ 1340883 h 2491926"/>
                <a:gd name="connsiteX32" fmla="*/ 0 w 2644885"/>
                <a:gd name="connsiteY32" fmla="*/ 1084438 h 2491926"/>
                <a:gd name="connsiteX33" fmla="*/ 256961 w 2644885"/>
                <a:gd name="connsiteY33" fmla="*/ 822675 h 2491926"/>
                <a:gd name="connsiteX34" fmla="*/ 356982 w 2644885"/>
                <a:gd name="connsiteY34" fmla="*/ 843245 h 2491926"/>
                <a:gd name="connsiteX35" fmla="*/ 397180 w 2644885"/>
                <a:gd name="connsiteY35" fmla="*/ 865472 h 2491926"/>
                <a:gd name="connsiteX36" fmla="*/ 473940 w 2644885"/>
                <a:gd name="connsiteY36" fmla="*/ 754701 h 2491926"/>
                <a:gd name="connsiteX37" fmla="*/ 485258 w 2644885"/>
                <a:gd name="connsiteY37" fmla="*/ 742248 h 2491926"/>
                <a:gd name="connsiteX38" fmla="*/ 489237 w 2644885"/>
                <a:gd name="connsiteY38" fmla="*/ 716174 h 2491926"/>
                <a:gd name="connsiteX39" fmla="*/ 1367953 w 2644885"/>
                <a:gd name="connsiteY39" fmla="*/ 0 h 249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44885" h="2491926">
                  <a:moveTo>
                    <a:pt x="1367953" y="0"/>
                  </a:moveTo>
                  <a:lnTo>
                    <a:pt x="1422055" y="2732"/>
                  </a:lnTo>
                  <a:lnTo>
                    <a:pt x="1458163" y="0"/>
                  </a:lnTo>
                  <a:cubicBezTo>
                    <a:pt x="1829687" y="0"/>
                    <a:pt x="2148453" y="225885"/>
                    <a:pt x="2284615" y="547809"/>
                  </a:cubicBezTo>
                  <a:lnTo>
                    <a:pt x="2289432" y="560970"/>
                  </a:lnTo>
                  <a:lnTo>
                    <a:pt x="2313955" y="603635"/>
                  </a:lnTo>
                  <a:cubicBezTo>
                    <a:pt x="2370638" y="721271"/>
                    <a:pt x="2402403" y="853173"/>
                    <a:pt x="2402403" y="992495"/>
                  </a:cubicBezTo>
                  <a:cubicBezTo>
                    <a:pt x="2402403" y="1085376"/>
                    <a:pt x="2388285" y="1174959"/>
                    <a:pt x="2362079" y="1259217"/>
                  </a:cubicBezTo>
                  <a:lnTo>
                    <a:pt x="2346290" y="1302355"/>
                  </a:lnTo>
                  <a:lnTo>
                    <a:pt x="2349618" y="1321549"/>
                  </a:lnTo>
                  <a:lnTo>
                    <a:pt x="2350335" y="1335748"/>
                  </a:lnTo>
                  <a:lnTo>
                    <a:pt x="2356849" y="1336208"/>
                  </a:lnTo>
                  <a:lnTo>
                    <a:pt x="2418472" y="1353136"/>
                  </a:lnTo>
                  <a:lnTo>
                    <a:pt x="2434590" y="1351116"/>
                  </a:lnTo>
                  <a:cubicBezTo>
                    <a:pt x="2490636" y="1351116"/>
                    <a:pt x="2541375" y="1379368"/>
                    <a:pt x="2578104" y="1425046"/>
                  </a:cubicBezTo>
                  <a:lnTo>
                    <a:pt x="2594435" y="1455170"/>
                  </a:lnTo>
                  <a:lnTo>
                    <a:pt x="2597092" y="1457853"/>
                  </a:lnTo>
                  <a:cubicBezTo>
                    <a:pt x="2627496" y="1494851"/>
                    <a:pt x="2644885" y="1537751"/>
                    <a:pt x="2644885" y="1583493"/>
                  </a:cubicBezTo>
                  <a:cubicBezTo>
                    <a:pt x="2644885" y="1596562"/>
                    <a:pt x="2643466" y="1609399"/>
                    <a:pt x="2640729" y="1621933"/>
                  </a:cubicBezTo>
                  <a:lnTo>
                    <a:pt x="2634533" y="1640745"/>
                  </a:lnTo>
                  <a:lnTo>
                    <a:pt x="2633426" y="1654399"/>
                  </a:lnTo>
                  <a:cubicBezTo>
                    <a:pt x="2614501" y="1769420"/>
                    <a:pt x="2532670" y="1855942"/>
                    <a:pt x="2434590" y="1855942"/>
                  </a:cubicBezTo>
                  <a:lnTo>
                    <a:pt x="2424811" y="1854716"/>
                  </a:lnTo>
                  <a:lnTo>
                    <a:pt x="2420178" y="1856537"/>
                  </a:lnTo>
                  <a:cubicBezTo>
                    <a:pt x="2399989" y="1861724"/>
                    <a:pt x="2378823" y="1864483"/>
                    <a:pt x="2357013" y="1864483"/>
                  </a:cubicBezTo>
                  <a:cubicBezTo>
                    <a:pt x="2339565" y="1864483"/>
                    <a:pt x="2322530" y="1862717"/>
                    <a:pt x="2306077" y="1859355"/>
                  </a:cubicBezTo>
                  <a:lnTo>
                    <a:pt x="2269451" y="1848001"/>
                  </a:lnTo>
                  <a:lnTo>
                    <a:pt x="2226945" y="1936236"/>
                  </a:lnTo>
                  <a:cubicBezTo>
                    <a:pt x="2047138" y="2267230"/>
                    <a:pt x="1696453" y="2491926"/>
                    <a:pt x="1293287" y="2491926"/>
                  </a:cubicBezTo>
                  <a:cubicBezTo>
                    <a:pt x="706864" y="2491926"/>
                    <a:pt x="231474" y="2016536"/>
                    <a:pt x="231474" y="1430113"/>
                  </a:cubicBezTo>
                  <a:lnTo>
                    <a:pt x="235281" y="1343974"/>
                  </a:lnTo>
                  <a:lnTo>
                    <a:pt x="205174" y="1340883"/>
                  </a:lnTo>
                  <a:cubicBezTo>
                    <a:pt x="88081" y="1316474"/>
                    <a:pt x="0" y="1210935"/>
                    <a:pt x="0" y="1084438"/>
                  </a:cubicBezTo>
                  <a:cubicBezTo>
                    <a:pt x="0" y="939870"/>
                    <a:pt x="115045" y="822675"/>
                    <a:pt x="256961" y="822675"/>
                  </a:cubicBezTo>
                  <a:cubicBezTo>
                    <a:pt x="292440" y="822675"/>
                    <a:pt x="326239" y="829999"/>
                    <a:pt x="356982" y="843245"/>
                  </a:cubicBezTo>
                  <a:lnTo>
                    <a:pt x="397180" y="865472"/>
                  </a:lnTo>
                  <a:lnTo>
                    <a:pt x="473940" y="754701"/>
                  </a:lnTo>
                  <a:lnTo>
                    <a:pt x="485258" y="742248"/>
                  </a:lnTo>
                  <a:lnTo>
                    <a:pt x="489237" y="716174"/>
                  </a:lnTo>
                  <a:cubicBezTo>
                    <a:pt x="572874" y="307454"/>
                    <a:pt x="934508" y="0"/>
                    <a:pt x="1367953" y="0"/>
                  </a:cubicBezTo>
                  <a:close/>
                </a:path>
              </a:pathLst>
            </a:custGeom>
          </p:spPr>
        </p:pic>
        <p:sp>
          <p:nvSpPr>
            <p:cNvPr id="43" name="TextBox 42"/>
            <p:cNvSpPr txBox="1"/>
            <p:nvPr/>
          </p:nvSpPr>
          <p:spPr>
            <a:xfrm>
              <a:off x="5093324" y="3048000"/>
              <a:ext cx="277092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Бот учитывает предпочтения родителя и ребёнка. Для этого он проводит короткое тестирование</a:t>
              </a: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8462548" y="856119"/>
            <a:ext cx="3065072" cy="5331164"/>
            <a:chOff x="8698523" y="856119"/>
            <a:chExt cx="3065072" cy="5331164"/>
          </a:xfrm>
        </p:grpSpPr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5"/>
            <a:srcRect l="26523" t="929" r="12494" b="62887"/>
            <a:stretch>
              <a:fillRect/>
            </a:stretch>
          </p:blipFill>
          <p:spPr>
            <a:xfrm>
              <a:off x="8837161" y="3974871"/>
              <a:ext cx="2787795" cy="2212412"/>
            </a:xfrm>
            <a:custGeom>
              <a:avLst/>
              <a:gdLst>
                <a:gd name="connsiteX0" fmla="*/ 1447800 w 2787795"/>
                <a:gd name="connsiteY0" fmla="*/ 0 h 2212412"/>
                <a:gd name="connsiteX1" fmla="*/ 1492250 w 2787795"/>
                <a:gd name="connsiteY1" fmla="*/ 3175 h 2212412"/>
                <a:gd name="connsiteX2" fmla="*/ 1565275 w 2787795"/>
                <a:gd name="connsiteY2" fmla="*/ 15875 h 2212412"/>
                <a:gd name="connsiteX3" fmla="*/ 1566200 w 2787795"/>
                <a:gd name="connsiteY3" fmla="*/ 14256 h 2212412"/>
                <a:gd name="connsiteX4" fmla="*/ 1578953 w 2787795"/>
                <a:gd name="connsiteY4" fmla="*/ 22226 h 2212412"/>
                <a:gd name="connsiteX5" fmla="*/ 1620228 w 2787795"/>
                <a:gd name="connsiteY5" fmla="*/ 66676 h 2212412"/>
                <a:gd name="connsiteX6" fmla="*/ 1645628 w 2787795"/>
                <a:gd name="connsiteY6" fmla="*/ 165101 h 2212412"/>
                <a:gd name="connsiteX7" fmla="*/ 1617053 w 2787795"/>
                <a:gd name="connsiteY7" fmla="*/ 193676 h 2212412"/>
                <a:gd name="connsiteX8" fmla="*/ 1648803 w 2787795"/>
                <a:gd name="connsiteY8" fmla="*/ 200026 h 2212412"/>
                <a:gd name="connsiteX9" fmla="*/ 1731353 w 2787795"/>
                <a:gd name="connsiteY9" fmla="*/ 282576 h 2212412"/>
                <a:gd name="connsiteX10" fmla="*/ 1775803 w 2787795"/>
                <a:gd name="connsiteY10" fmla="*/ 387351 h 2212412"/>
                <a:gd name="connsiteX11" fmla="*/ 1787111 w 2787795"/>
                <a:gd name="connsiteY11" fmla="*/ 422889 h 2212412"/>
                <a:gd name="connsiteX12" fmla="*/ 1818091 w 2787795"/>
                <a:gd name="connsiteY12" fmla="*/ 428991 h 2212412"/>
                <a:gd name="connsiteX13" fmla="*/ 2310747 w 2787795"/>
                <a:gd name="connsiteY13" fmla="*/ 706061 h 2212412"/>
                <a:gd name="connsiteX14" fmla="*/ 2565885 w 2787795"/>
                <a:gd name="connsiteY14" fmla="*/ 1123141 h 2212412"/>
                <a:gd name="connsiteX15" fmla="*/ 2786545 w 2787795"/>
                <a:gd name="connsiteY15" fmla="*/ 1285887 h 2212412"/>
                <a:gd name="connsiteX16" fmla="*/ 2513516 w 2787795"/>
                <a:gd name="connsiteY16" fmla="*/ 1587401 h 2212412"/>
                <a:gd name="connsiteX17" fmla="*/ 2135118 w 2787795"/>
                <a:gd name="connsiteY17" fmla="*/ 2066290 h 2212412"/>
                <a:gd name="connsiteX18" fmla="*/ 1258416 w 2787795"/>
                <a:gd name="connsiteY18" fmla="*/ 2203263 h 2212412"/>
                <a:gd name="connsiteX19" fmla="*/ 504656 w 2787795"/>
                <a:gd name="connsiteY19" fmla="*/ 1924898 h 2212412"/>
                <a:gd name="connsiteX20" fmla="*/ 374716 w 2787795"/>
                <a:gd name="connsiteY20" fmla="*/ 1788566 h 2212412"/>
                <a:gd name="connsiteX21" fmla="*/ 287020 w 2787795"/>
                <a:gd name="connsiteY21" fmla="*/ 1648572 h 2212412"/>
                <a:gd name="connsiteX22" fmla="*/ 261035 w 2787795"/>
                <a:gd name="connsiteY22" fmla="*/ 1587431 h 2212412"/>
                <a:gd name="connsiteX23" fmla="*/ 237527 w 2787795"/>
                <a:gd name="connsiteY23" fmla="*/ 1531011 h 2212412"/>
                <a:gd name="connsiteX24" fmla="*/ 222250 w 2787795"/>
                <a:gd name="connsiteY24" fmla="*/ 1466850 h 2212412"/>
                <a:gd name="connsiteX25" fmla="*/ 203200 w 2787795"/>
                <a:gd name="connsiteY25" fmla="*/ 1330325 h 2212412"/>
                <a:gd name="connsiteX26" fmla="*/ 199582 w 2787795"/>
                <a:gd name="connsiteY26" fmla="*/ 1329873 h 2212412"/>
                <a:gd name="connsiteX27" fmla="*/ 159286 w 2787795"/>
                <a:gd name="connsiteY27" fmla="*/ 1317051 h 2212412"/>
                <a:gd name="connsiteX28" fmla="*/ 142875 w 2787795"/>
                <a:gd name="connsiteY28" fmla="*/ 1308100 h 2212412"/>
                <a:gd name="connsiteX29" fmla="*/ 127490 w 2787795"/>
                <a:gd name="connsiteY29" fmla="*/ 1305902 h 2212412"/>
                <a:gd name="connsiteX30" fmla="*/ 51778 w 2787795"/>
                <a:gd name="connsiteY30" fmla="*/ 1260475 h 2212412"/>
                <a:gd name="connsiteX31" fmla="*/ 19024 w 2787795"/>
                <a:gd name="connsiteY31" fmla="*/ 1222262 h 2212412"/>
                <a:gd name="connsiteX32" fmla="*/ 9525 w 2787795"/>
                <a:gd name="connsiteY32" fmla="*/ 1181100 h 2212412"/>
                <a:gd name="connsiteX33" fmla="*/ 0 w 2787795"/>
                <a:gd name="connsiteY33" fmla="*/ 1130300 h 2212412"/>
                <a:gd name="connsiteX34" fmla="*/ 0 w 2787795"/>
                <a:gd name="connsiteY34" fmla="*/ 1098550 h 2212412"/>
                <a:gd name="connsiteX35" fmla="*/ 0 w 2787795"/>
                <a:gd name="connsiteY35" fmla="*/ 1044575 h 2212412"/>
                <a:gd name="connsiteX36" fmla="*/ 5993 w 2787795"/>
                <a:gd name="connsiteY36" fmla="*/ 1002628 h 2212412"/>
                <a:gd name="connsiteX37" fmla="*/ 7462 w 2787795"/>
                <a:gd name="connsiteY37" fmla="*/ 998710 h 2212412"/>
                <a:gd name="connsiteX38" fmla="*/ 41275 w 2787795"/>
                <a:gd name="connsiteY38" fmla="*/ 955675 h 2212412"/>
                <a:gd name="connsiteX39" fmla="*/ 43916 w 2787795"/>
                <a:gd name="connsiteY39" fmla="*/ 945307 h 2212412"/>
                <a:gd name="connsiteX40" fmla="*/ 63213 w 2787795"/>
                <a:gd name="connsiteY40" fmla="*/ 927554 h 2212412"/>
                <a:gd name="connsiteX41" fmla="*/ 218119 w 2787795"/>
                <a:gd name="connsiteY41" fmla="*/ 917765 h 2212412"/>
                <a:gd name="connsiteX42" fmla="*/ 571301 w 2787795"/>
                <a:gd name="connsiteY42" fmla="*/ 530727 h 2212412"/>
                <a:gd name="connsiteX43" fmla="*/ 1087855 w 2787795"/>
                <a:gd name="connsiteY43" fmla="*/ 360093 h 2212412"/>
                <a:gd name="connsiteX44" fmla="*/ 1098899 w 2787795"/>
                <a:gd name="connsiteY44" fmla="*/ 359596 h 2212412"/>
                <a:gd name="connsiteX45" fmla="*/ 1140160 w 2787795"/>
                <a:gd name="connsiteY45" fmla="*/ 289770 h 2212412"/>
                <a:gd name="connsiteX46" fmla="*/ 1152525 w 2787795"/>
                <a:gd name="connsiteY46" fmla="*/ 285750 h 2212412"/>
                <a:gd name="connsiteX47" fmla="*/ 1177925 w 2787795"/>
                <a:gd name="connsiteY47" fmla="*/ 247650 h 2212412"/>
                <a:gd name="connsiteX48" fmla="*/ 1257300 w 2787795"/>
                <a:gd name="connsiteY48" fmla="*/ 187325 h 2212412"/>
                <a:gd name="connsiteX49" fmla="*/ 1314450 w 2787795"/>
                <a:gd name="connsiteY49" fmla="*/ 168275 h 2212412"/>
                <a:gd name="connsiteX50" fmla="*/ 1295400 w 2787795"/>
                <a:gd name="connsiteY50" fmla="*/ 127000 h 2212412"/>
                <a:gd name="connsiteX51" fmla="*/ 1308100 w 2787795"/>
                <a:gd name="connsiteY51" fmla="*/ 104775 h 2212412"/>
                <a:gd name="connsiteX52" fmla="*/ 1317625 w 2787795"/>
                <a:gd name="connsiteY52" fmla="*/ 73025 h 2212412"/>
                <a:gd name="connsiteX53" fmla="*/ 1349375 w 2787795"/>
                <a:gd name="connsiteY53" fmla="*/ 38100 h 2212412"/>
                <a:gd name="connsiteX54" fmla="*/ 1381125 w 2787795"/>
                <a:gd name="connsiteY54" fmla="*/ 19050 h 2212412"/>
                <a:gd name="connsiteX55" fmla="*/ 1409700 w 2787795"/>
                <a:gd name="connsiteY55" fmla="*/ 3175 h 221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87795" h="2212412">
                  <a:moveTo>
                    <a:pt x="1447800" y="0"/>
                  </a:moveTo>
                  <a:lnTo>
                    <a:pt x="1492250" y="3175"/>
                  </a:lnTo>
                  <a:lnTo>
                    <a:pt x="1565275" y="15875"/>
                  </a:lnTo>
                  <a:lnTo>
                    <a:pt x="1566200" y="14256"/>
                  </a:lnTo>
                  <a:lnTo>
                    <a:pt x="1578953" y="22226"/>
                  </a:lnTo>
                  <a:lnTo>
                    <a:pt x="1620228" y="66676"/>
                  </a:lnTo>
                  <a:lnTo>
                    <a:pt x="1645628" y="165101"/>
                  </a:lnTo>
                  <a:lnTo>
                    <a:pt x="1617053" y="193676"/>
                  </a:lnTo>
                  <a:lnTo>
                    <a:pt x="1648803" y="200026"/>
                  </a:lnTo>
                  <a:lnTo>
                    <a:pt x="1731353" y="282576"/>
                  </a:lnTo>
                  <a:lnTo>
                    <a:pt x="1775803" y="387351"/>
                  </a:lnTo>
                  <a:lnTo>
                    <a:pt x="1787111" y="422889"/>
                  </a:lnTo>
                  <a:lnTo>
                    <a:pt x="1818091" y="428991"/>
                  </a:lnTo>
                  <a:cubicBezTo>
                    <a:pt x="2002413" y="473177"/>
                    <a:pt x="2182546" y="552180"/>
                    <a:pt x="2310747" y="706061"/>
                  </a:cubicBezTo>
                  <a:cubicBezTo>
                    <a:pt x="2508977" y="829938"/>
                    <a:pt x="2506593" y="931596"/>
                    <a:pt x="2565885" y="1123141"/>
                  </a:cubicBezTo>
                  <a:cubicBezTo>
                    <a:pt x="2766405" y="1136471"/>
                    <a:pt x="2771626" y="1214297"/>
                    <a:pt x="2786545" y="1285887"/>
                  </a:cubicBezTo>
                  <a:cubicBezTo>
                    <a:pt x="2801463" y="1414627"/>
                    <a:pt x="2681260" y="1533798"/>
                    <a:pt x="2513516" y="1587401"/>
                  </a:cubicBezTo>
                  <a:cubicBezTo>
                    <a:pt x="2404124" y="1716288"/>
                    <a:pt x="2343731" y="1971722"/>
                    <a:pt x="2135118" y="2066290"/>
                  </a:cubicBezTo>
                  <a:cubicBezTo>
                    <a:pt x="1971531" y="2212729"/>
                    <a:pt x="1530159" y="2226828"/>
                    <a:pt x="1258416" y="2203263"/>
                  </a:cubicBezTo>
                  <a:cubicBezTo>
                    <a:pt x="986671" y="2179698"/>
                    <a:pt x="757826" y="2178214"/>
                    <a:pt x="504656" y="1924898"/>
                  </a:cubicBezTo>
                  <a:cubicBezTo>
                    <a:pt x="456988" y="1885613"/>
                    <a:pt x="413314" y="1838963"/>
                    <a:pt x="374716" y="1788566"/>
                  </a:cubicBezTo>
                  <a:lnTo>
                    <a:pt x="287020" y="1648572"/>
                  </a:lnTo>
                  <a:lnTo>
                    <a:pt x="261035" y="1587431"/>
                  </a:lnTo>
                  <a:lnTo>
                    <a:pt x="237527" y="1531011"/>
                  </a:lnTo>
                  <a:lnTo>
                    <a:pt x="222250" y="1466850"/>
                  </a:lnTo>
                  <a:lnTo>
                    <a:pt x="203200" y="1330325"/>
                  </a:lnTo>
                  <a:lnTo>
                    <a:pt x="199582" y="1329873"/>
                  </a:lnTo>
                  <a:lnTo>
                    <a:pt x="159286" y="1317051"/>
                  </a:lnTo>
                  <a:lnTo>
                    <a:pt x="142875" y="1308100"/>
                  </a:lnTo>
                  <a:lnTo>
                    <a:pt x="127490" y="1305902"/>
                  </a:lnTo>
                  <a:lnTo>
                    <a:pt x="51778" y="1260475"/>
                  </a:lnTo>
                  <a:lnTo>
                    <a:pt x="19024" y="1222262"/>
                  </a:lnTo>
                  <a:lnTo>
                    <a:pt x="9525" y="1181100"/>
                  </a:lnTo>
                  <a:lnTo>
                    <a:pt x="0" y="1130300"/>
                  </a:lnTo>
                  <a:lnTo>
                    <a:pt x="0" y="1098550"/>
                  </a:lnTo>
                  <a:lnTo>
                    <a:pt x="0" y="1044575"/>
                  </a:lnTo>
                  <a:lnTo>
                    <a:pt x="5993" y="1002628"/>
                  </a:lnTo>
                  <a:lnTo>
                    <a:pt x="7462" y="998710"/>
                  </a:lnTo>
                  <a:lnTo>
                    <a:pt x="41275" y="955675"/>
                  </a:lnTo>
                  <a:lnTo>
                    <a:pt x="43916" y="945307"/>
                  </a:lnTo>
                  <a:lnTo>
                    <a:pt x="63213" y="927554"/>
                  </a:lnTo>
                  <a:cubicBezTo>
                    <a:pt x="103950" y="900830"/>
                    <a:pt x="156154" y="896125"/>
                    <a:pt x="218119" y="917765"/>
                  </a:cubicBezTo>
                  <a:cubicBezTo>
                    <a:pt x="282056" y="816789"/>
                    <a:pt x="397711" y="611797"/>
                    <a:pt x="571301" y="530727"/>
                  </a:cubicBezTo>
                  <a:cubicBezTo>
                    <a:pt x="698029" y="450979"/>
                    <a:pt x="881657" y="378847"/>
                    <a:pt x="1087855" y="360093"/>
                  </a:cubicBezTo>
                  <a:lnTo>
                    <a:pt x="1098899" y="359596"/>
                  </a:lnTo>
                  <a:lnTo>
                    <a:pt x="1140160" y="289770"/>
                  </a:lnTo>
                  <a:lnTo>
                    <a:pt x="1152525" y="285750"/>
                  </a:lnTo>
                  <a:lnTo>
                    <a:pt x="1177925" y="247650"/>
                  </a:lnTo>
                  <a:lnTo>
                    <a:pt x="1257300" y="187325"/>
                  </a:lnTo>
                  <a:lnTo>
                    <a:pt x="1314450" y="168275"/>
                  </a:lnTo>
                  <a:lnTo>
                    <a:pt x="1295400" y="127000"/>
                  </a:lnTo>
                  <a:lnTo>
                    <a:pt x="1308100" y="104775"/>
                  </a:lnTo>
                  <a:lnTo>
                    <a:pt x="1317625" y="73025"/>
                  </a:lnTo>
                  <a:lnTo>
                    <a:pt x="1349375" y="38100"/>
                  </a:lnTo>
                  <a:lnTo>
                    <a:pt x="1381125" y="19050"/>
                  </a:lnTo>
                  <a:lnTo>
                    <a:pt x="1409700" y="3175"/>
                  </a:lnTo>
                  <a:close/>
                </a:path>
              </a:pathLst>
            </a:custGeom>
          </p:spPr>
        </p:pic>
        <p:sp>
          <p:nvSpPr>
            <p:cNvPr id="45" name="TextBox 44"/>
            <p:cNvSpPr txBox="1"/>
            <p:nvPr/>
          </p:nvSpPr>
          <p:spPr>
            <a:xfrm>
              <a:off x="8698523" y="856119"/>
              <a:ext cx="30650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После завершения тестирования ответы анализирует ИИ. Бот выведет 5 наиболее подходящих активностей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3.75E-6 0.9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8.33333E-7 -0.9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4.79167E-6 0.944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3.75E-6 0.92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8.33333E-7 -0.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1.66667E-6 0.934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611" y="1177615"/>
            <a:ext cx="465704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0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rPr>
              <a:t>Вы</a:t>
            </a:r>
            <a:r>
              <a:rPr lang="ru-RU" sz="8800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rPr>
              <a:t> можете</a:t>
            </a:r>
          </a:p>
          <a:p>
            <a:r>
              <a:rPr lang="ru-RU" sz="8000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rPr>
              <a:t>опробовать</a:t>
            </a:r>
          </a:p>
          <a:p>
            <a:r>
              <a:rPr lang="ru-RU" sz="8800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rPr>
              <a:t>бота сами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6795434" y="798898"/>
            <a:ext cx="4292867" cy="5005136"/>
            <a:chOff x="6795434" y="798898"/>
            <a:chExt cx="4292867" cy="50051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6795434" y="798898"/>
              <a:ext cx="4292867" cy="50051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ru-RU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en-US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en-US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en-US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endParaRPr lang="en-US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  <a:p>
              <a:pPr algn="ctr"/>
              <a:r>
                <a:rPr lang="en-US" sz="3200" dirty="0">
                  <a:solidFill>
                    <a:srgbClr val="004086"/>
                  </a:solidFill>
                  <a:latin typeface="Architun" panose="02000603000000000000" pitchFamily="2" charset="0"/>
                  <a:cs typeface="Architun" panose="02000603000000000000" pitchFamily="2" charset="0"/>
                </a:rPr>
                <a:t>@FUN_FINDER_BOT</a:t>
              </a:r>
              <a:endParaRPr lang="ru-RU" sz="3200" dirty="0">
                <a:solidFill>
                  <a:srgbClr val="004086"/>
                </a:solidFill>
                <a:latin typeface="Architun" panose="02000603000000000000" pitchFamily="2" charset="0"/>
                <a:cs typeface="Architun" panose="02000603000000000000" pitchFamily="2" charset="0"/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/>
            <a:srcRect l="4762" t="2765" r="2846" b="9557"/>
            <a:stretch/>
          </p:blipFill>
          <p:spPr>
            <a:xfrm>
              <a:off x="7261068" y="1251485"/>
              <a:ext cx="3361597" cy="3349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4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70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Architun</vt:lpstr>
      <vt:lpstr>Arial</vt:lpstr>
      <vt:lpstr>Bahnschrift Light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Руслан Исламов</dc:creator>
  <cp:lastModifiedBy>Руслан Исламов</cp:lastModifiedBy>
  <cp:revision>9</cp:revision>
  <dcterms:created xsi:type="dcterms:W3CDTF">2024-04-29T00:10:44Z</dcterms:created>
  <dcterms:modified xsi:type="dcterms:W3CDTF">2024-04-29T13:58:02Z</dcterms:modified>
</cp:coreProperties>
</file>