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handoutMasterIdLst>
    <p:handoutMasterId r:id="rId34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62" r:id="rId28"/>
    <p:sldId id="563" r:id="rId29"/>
    <p:sldId id="537" r:id="rId30"/>
    <p:sldId id="547" r:id="rId31"/>
    <p:sldId id="5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72857" autoAdjust="0"/>
  </p:normalViewPr>
  <p:slideViewPr>
    <p:cSldViewPr>
      <p:cViewPr varScale="1">
        <p:scale>
          <a:sx n="52" d="100"/>
          <a:sy n="52" d="100"/>
        </p:scale>
        <p:origin x="18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08/04/2021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: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TreeSet</a:t>
            </a:r>
            <a:r>
              <a:rPr lang="en-US" baseline="0" dirty="0"/>
              <a:t>, </a:t>
            </a:r>
            <a:r>
              <a:rPr lang="en-US" baseline="0" dirty="0" err="1"/>
              <a:t>nhưng</a:t>
            </a:r>
            <a:r>
              <a:rPr lang="en-US" baseline="0" dirty="0"/>
              <a:t> performance </a:t>
            </a:r>
            <a:r>
              <a:rPr lang="en-US" baseline="0" dirty="0" err="1"/>
              <a:t>thấp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interface </a:t>
            </a:r>
            <a:r>
              <a:rPr lang="en-US" baseline="0" dirty="0" err="1"/>
              <a:t>như</a:t>
            </a:r>
            <a:r>
              <a:rPr lang="en-US" baseline="0" dirty="0"/>
              <a:t> List, Set, Map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collection</a:t>
            </a:r>
          </a:p>
          <a:p>
            <a:r>
              <a:rPr lang="en-US" baseline="0" dirty="0"/>
              <a:t>VD: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-&gt; Set ;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SV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-&gt; List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interface </a:t>
            </a:r>
            <a:r>
              <a:rPr lang="en-US" baseline="0" dirty="0" err="1"/>
              <a:t>như</a:t>
            </a:r>
            <a:r>
              <a:rPr lang="en-US" baseline="0" dirty="0"/>
              <a:t> List, Set, Map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collection</a:t>
            </a:r>
          </a:p>
          <a:p>
            <a:r>
              <a:rPr lang="en-US" baseline="0" dirty="0"/>
              <a:t>VD: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-&gt; Set ;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SV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-&gt; List … </a:t>
            </a:r>
          </a:p>
          <a:p>
            <a:r>
              <a:rPr lang="en-US" dirty="0"/>
              <a:t>=&gt; </a:t>
            </a:r>
            <a:r>
              <a:rPr lang="en-US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collection/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sưu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,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collection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kiến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thuần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thao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collection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baseline="0" dirty="0"/>
              <a:t> </a:t>
            </a:r>
            <a:r>
              <a:rPr lang="en-US" baseline="0" dirty="0" err="1"/>
              <a:t>lực</a:t>
            </a:r>
            <a:r>
              <a:rPr lang="en-US" baseline="0" dirty="0"/>
              <a:t>,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sức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tốn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(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kèm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cài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)</a:t>
            </a:r>
          </a:p>
          <a:p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-&gt; 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nhanh</a:t>
            </a:r>
            <a:r>
              <a:rPr lang="en-US" baseline="0" dirty="0"/>
              <a:t>,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endParaRPr lang="en-US" baseline="0" dirty="0"/>
          </a:p>
          <a:p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kả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tươngtác</a:t>
            </a:r>
            <a:r>
              <a:rPr lang="en-US" baseline="0" dirty="0"/>
              <a:t>, </a:t>
            </a:r>
            <a:r>
              <a:rPr lang="en-US" baseline="0" dirty="0" err="1"/>
              <a:t>trao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thư</a:t>
            </a:r>
            <a:r>
              <a:rPr lang="en-US" baseline="0" dirty="0"/>
              <a:t> </a:t>
            </a:r>
            <a:r>
              <a:rPr lang="en-US" baseline="0" dirty="0" err="1"/>
              <a:t>viện</a:t>
            </a:r>
            <a:r>
              <a:rPr lang="en-US" baseline="0" dirty="0"/>
              <a:t> API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r>
              <a:rPr lang="en-US" baseline="0" dirty="0" err="1"/>
              <a:t>Giảm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API </a:t>
            </a:r>
            <a:r>
              <a:rPr lang="en-US" baseline="0" dirty="0" err="1"/>
              <a:t>mới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nhóm</a:t>
            </a:r>
            <a:r>
              <a:rPr lang="en-US" baseline="0" dirty="0"/>
              <a:t> Interface </a:t>
            </a:r>
            <a:r>
              <a:rPr lang="en-US" baseline="0" dirty="0" err="1"/>
              <a:t>chính</a:t>
            </a:r>
            <a:r>
              <a:rPr lang="en-US" baseline="0" dirty="0"/>
              <a:t> : List, Set </a:t>
            </a:r>
            <a:r>
              <a:rPr lang="en-US" baseline="0" dirty="0" err="1"/>
              <a:t>và</a:t>
            </a:r>
            <a:r>
              <a:rPr lang="en-US" baseline="0" dirty="0"/>
              <a:t> Map =&gt;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class </a:t>
            </a:r>
            <a:r>
              <a:rPr lang="en-US" baseline="0" dirty="0" err="1"/>
              <a:t>được</a:t>
            </a:r>
            <a:r>
              <a:rPr lang="en-US" baseline="0" dirty="0"/>
              <a:t> implement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interface </a:t>
            </a:r>
            <a:r>
              <a:rPr lang="en-US" baseline="0" dirty="0" err="1"/>
              <a:t>này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baseline="0" dirty="0"/>
              <a:t> interface </a:t>
            </a:r>
            <a:r>
              <a:rPr lang="en-US" baseline="0" dirty="0" err="1"/>
              <a:t>như</a:t>
            </a:r>
            <a:r>
              <a:rPr lang="en-US" baseline="0" dirty="0"/>
              <a:t> Set, List , Map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vi/method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liệt</a:t>
            </a:r>
            <a:r>
              <a:rPr lang="en-US" baseline="0" dirty="0"/>
              <a:t> </a:t>
            </a:r>
            <a:r>
              <a:rPr lang="en-US" baseline="0" dirty="0" err="1"/>
              <a:t>kê</a:t>
            </a:r>
            <a:r>
              <a:rPr lang="en-US" baseline="0" dirty="0"/>
              <a:t> ở </a:t>
            </a:r>
            <a:r>
              <a:rPr lang="en-US" baseline="0" dirty="0" err="1"/>
              <a:t>trê</a:t>
            </a:r>
            <a:endParaRPr lang="en-US" baseline="0" dirty="0"/>
          </a:p>
          <a:p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iterator</a:t>
            </a:r>
            <a:r>
              <a:rPr lang="en-US" baseline="0" dirty="0"/>
              <a:t> (</a:t>
            </a:r>
            <a:r>
              <a:rPr lang="en-US" baseline="0" dirty="0" err="1"/>
              <a:t>mang</a:t>
            </a:r>
            <a:r>
              <a:rPr lang="en-US" baseline="0" dirty="0"/>
              <a:t> ý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lặp</a:t>
            </a:r>
            <a:r>
              <a:rPr lang="en-US" baseline="0" dirty="0"/>
              <a:t>, </a:t>
            </a:r>
            <a:r>
              <a:rPr lang="en-US" baseline="0" dirty="0" err="1"/>
              <a:t>duyệt</a:t>
            </a:r>
            <a:r>
              <a:rPr lang="en-US" baseline="0" dirty="0"/>
              <a:t> -&gt; </a:t>
            </a:r>
            <a:r>
              <a:rPr lang="en-US" baseline="0" dirty="0" err="1"/>
              <a:t>đếm</a:t>
            </a:r>
            <a:r>
              <a:rPr lang="en-US" baseline="0" dirty="0"/>
              <a:t> ; hay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chiếu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). </a:t>
            </a:r>
            <a:r>
              <a:rPr lang="en-US" baseline="0" dirty="0" err="1"/>
              <a:t>Iterator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interface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vi: </a:t>
            </a:r>
            <a:r>
              <a:rPr lang="en-US" baseline="0" dirty="0" err="1"/>
              <a:t>hasNext</a:t>
            </a:r>
            <a:r>
              <a:rPr lang="en-US" baseline="0" dirty="0"/>
              <a:t>()/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, </a:t>
            </a:r>
            <a:r>
              <a:rPr lang="en-US" baseline="0" dirty="0" err="1"/>
              <a:t>và</a:t>
            </a:r>
            <a:r>
              <a:rPr lang="en-US" baseline="0" dirty="0"/>
              <a:t> next()/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chiếu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nhóm</a:t>
            </a:r>
            <a:r>
              <a:rPr lang="en-US" baseline="0" dirty="0"/>
              <a:t> Interface </a:t>
            </a:r>
            <a:r>
              <a:rPr lang="en-US" baseline="0" dirty="0" err="1"/>
              <a:t>chính</a:t>
            </a:r>
            <a:r>
              <a:rPr lang="en-US" baseline="0" dirty="0"/>
              <a:t> : List, Set </a:t>
            </a:r>
            <a:r>
              <a:rPr lang="en-US" baseline="0" dirty="0" err="1"/>
              <a:t>và</a:t>
            </a:r>
            <a:r>
              <a:rPr lang="en-US" baseline="0" dirty="0"/>
              <a:t> Map =&gt;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class </a:t>
            </a:r>
            <a:r>
              <a:rPr lang="en-US" baseline="0" dirty="0" err="1"/>
              <a:t>được</a:t>
            </a:r>
            <a:r>
              <a:rPr lang="en-US" baseline="0" dirty="0"/>
              <a:t> implement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interface </a:t>
            </a:r>
            <a:r>
              <a:rPr lang="en-US" baseline="0" dirty="0" err="1"/>
              <a:t>này</a:t>
            </a:r>
            <a:endParaRPr lang="en-US" baseline="0" dirty="0"/>
          </a:p>
          <a:p>
            <a:r>
              <a:rPr lang="en-US" dirty="0" err="1"/>
              <a:t>Nhóm</a:t>
            </a:r>
            <a:r>
              <a:rPr lang="en-US" baseline="0" dirty="0"/>
              <a:t> implement </a:t>
            </a:r>
            <a:r>
              <a:rPr lang="en-US" baseline="0" dirty="0" err="1"/>
              <a:t>cho</a:t>
            </a:r>
            <a:r>
              <a:rPr lang="en-US" baseline="0" dirty="0"/>
              <a:t> List,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sắp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 </a:t>
            </a:r>
            <a:r>
              <a:rPr lang="en-US" baseline="0" dirty="0" err="1"/>
              <a:t>sortable</a:t>
            </a:r>
            <a:r>
              <a:rPr lang="en-US" baseline="0" dirty="0"/>
              <a:t>: </a:t>
            </a:r>
            <a:r>
              <a:rPr lang="en-US" baseline="0" dirty="0" err="1"/>
              <a:t>vd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, Vector =&gt; </a:t>
            </a:r>
            <a:r>
              <a:rPr lang="en-US" baseline="0" dirty="0" err="1"/>
              <a:t>dùng</a:t>
            </a:r>
            <a:r>
              <a:rPr lang="en-US" baseline="0" dirty="0"/>
              <a:t> index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Nhóm</a:t>
            </a:r>
            <a:r>
              <a:rPr lang="en-US" baseline="0" dirty="0"/>
              <a:t> implement </a:t>
            </a:r>
            <a:r>
              <a:rPr lang="en-US" baseline="0" dirty="0" err="1"/>
              <a:t>cho</a:t>
            </a:r>
            <a:r>
              <a:rPr lang="en-US" baseline="0" dirty="0"/>
              <a:t> Set,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sắp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 un-</a:t>
            </a:r>
            <a:r>
              <a:rPr lang="en-US" baseline="0" dirty="0" err="1"/>
              <a:t>sortable</a:t>
            </a:r>
            <a:r>
              <a:rPr lang="en-US" baseline="0" dirty="0"/>
              <a:t>: </a:t>
            </a:r>
            <a:r>
              <a:rPr lang="en-US" baseline="0" dirty="0" err="1"/>
              <a:t>vd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HashSet</a:t>
            </a:r>
            <a:r>
              <a:rPr lang="en-US" baseline="0" dirty="0"/>
              <a:t>, </a:t>
            </a:r>
            <a:r>
              <a:rPr lang="en-US" baseline="0" dirty="0" err="1"/>
              <a:t>TreeSet</a:t>
            </a:r>
            <a:r>
              <a:rPr lang="en-US" baseline="0" dirty="0"/>
              <a:t> =&gt;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index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r>
              <a:rPr lang="en-US" baseline="0" dirty="0"/>
              <a:t>,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duyệt</a:t>
            </a:r>
            <a:r>
              <a:rPr lang="en-US" baseline="0" dirty="0"/>
              <a:t> </a:t>
            </a:r>
            <a:r>
              <a:rPr lang="en-US" baseline="0" dirty="0" err="1"/>
              <a:t>iterator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TreeSet</a:t>
            </a:r>
            <a:r>
              <a:rPr lang="en-US" baseline="0" dirty="0"/>
              <a:t>,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sắp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element </a:t>
            </a:r>
            <a:r>
              <a:rPr lang="en-US" baseline="0" dirty="0" err="1"/>
              <a:t>vào</a:t>
            </a:r>
            <a:r>
              <a:rPr lang="en-US" baseline="0" dirty="0"/>
              <a:t> collection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sắp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trật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 =&gt;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implement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compareTo</a:t>
            </a:r>
            <a:r>
              <a:rPr lang="en-US" baseline="0" dirty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Nhóm</a:t>
            </a:r>
            <a:r>
              <a:rPr lang="en-US" baseline="0" dirty="0"/>
              <a:t> implement </a:t>
            </a:r>
            <a:r>
              <a:rPr lang="en-US" baseline="0" dirty="0" err="1"/>
              <a:t>cho</a:t>
            </a:r>
            <a:r>
              <a:rPr lang="en-US" baseline="0" dirty="0"/>
              <a:t> Map =&gt;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key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synchronized </a:t>
            </a:r>
            <a:r>
              <a:rPr lang="en-US" baseline="0" dirty="0" err="1"/>
              <a:t>nên</a:t>
            </a:r>
            <a:r>
              <a:rPr lang="en-US" baseline="0" dirty="0"/>
              <a:t> thread-safe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</a:p>
          <a:p>
            <a:endParaRPr lang="en-US" baseline="0" dirty="0"/>
          </a:p>
          <a:p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O(1) :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,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219CFE-5497-4B5A-9F3C-E23BF388B258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C1E0-61C0-4ABE-82A3-988C06DB38C3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5085-3CD9-4358-BB09-5FFAE125F2F7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C0B813-DA26-4A80-8DC5-24E1E77E768B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92A7-97FF-4EFB-960C-6AB28C7FB4E2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CB-795B-487D-B553-A445B3AF58AA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7D4-9F6C-4867-88CE-F6384E54B465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B84A-6BB9-4716-BD00-D844AB9A55B9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CC3B6-2A66-4DC0-8DD5-1EE857ABECCB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E497-0EE2-41E4-AD33-13FCB15D8CE4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29D2-D4CD-46ED-A4BE-D1E35ACF402A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AE7BEF-215B-40EB-BD88-E3F153FB0934}" type="datetime1">
              <a:rPr lang="en-US" smtClean="0"/>
              <a:pPr>
                <a:defRPr/>
              </a:pPr>
              <a:t>08/04/2021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J:\Softs\JavaSofts\JavaDocs\docs-Java8\api\java\util\Collection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file:///J:\Softs\JavaSofts\JavaDocs\docs-Java8\api\java\io\Serializabl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file:///J:\Softs\JavaSofts\JavaDocs\docs-Java8\api\java\util\List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Softs\JavaSofts\JavaDocs\docs-Java8\api\java\util\Deque.html" TargetMode="External"/><Relationship Id="rId5" Type="http://schemas.openxmlformats.org/officeDocument/2006/relationships/hyperlink" Target="file:///J:\Softs\JavaSofts\JavaDocs\docs-Java8\api\java\lang\Cloneable.html" TargetMode="External"/><Relationship Id="rId4" Type="http://schemas.openxmlformats.org/officeDocument/2006/relationships/hyperlink" Target="file:///J:\Softs\JavaSofts\JavaDocs\docs-Java8\api\java\util\LinkedList.html" TargetMode="External"/><Relationship Id="rId9" Type="http://schemas.openxmlformats.org/officeDocument/2006/relationships/hyperlink" Target="file:///J:\Softs\JavaSofts\JavaDocs\docs-Java8\api\java\util\ArrayDequ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08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Vector vec = new Vector();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vec.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vec.</a:t>
            </a:r>
            <a:r>
              <a:rPr lang="nn-NO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         System.out.println(vec.get(i));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vec.iterator();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09 - Collections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09 - Collections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TreeMap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Queue: LinkedList, PriorityQueue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Deque: LinkedList, ArrayDeque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r>
              <a:rPr lang="en-US" sz="2400" dirty="0"/>
              <a:t>Interfaces for restricted list (limited manipulation), programmers can not access an arbitrary element but elements at the beginning or the end of the list only.</a:t>
            </a:r>
          </a:p>
          <a:p>
            <a:r>
              <a:rPr lang="en-US" sz="2400" dirty="0">
                <a:solidFill>
                  <a:srgbClr val="0000CC"/>
                </a:solidFill>
                <a:latin typeface="DejaVu Serif"/>
              </a:rPr>
              <a:t>Deque</a:t>
            </a:r>
            <a:r>
              <a:rPr lang="en-US" sz="2400" dirty="0">
                <a:latin typeface="DejaVu Serif"/>
              </a:rPr>
              <a:t>: A linear collection that supports element insertion and removal at both ends. The name </a:t>
            </a:r>
            <a:r>
              <a:rPr lang="en-US" sz="2400" i="1" dirty="0">
                <a:latin typeface="DejaVu Serif"/>
              </a:rPr>
              <a:t>deque</a:t>
            </a:r>
            <a:r>
              <a:rPr lang="en-US" sz="2400" dirty="0">
                <a:latin typeface="DejaVu Serif"/>
              </a:rPr>
              <a:t> is short for "double ended queue" and is usually </a:t>
            </a:r>
            <a:r>
              <a:rPr lang="en-US" sz="2400" dirty="0">
                <a:solidFill>
                  <a:srgbClr val="0000CC"/>
                </a:solidFill>
                <a:latin typeface="DejaVu Serif"/>
              </a:rPr>
              <a:t>pronounced "deck"</a:t>
            </a:r>
            <a:r>
              <a:rPr lang="en-US" sz="2400" dirty="0">
                <a:latin typeface="DejaVu Serif"/>
              </a:rPr>
              <a:t>. Most </a:t>
            </a:r>
            <a:r>
              <a:rPr lang="en-US" sz="2400" dirty="0">
                <a:latin typeface="DejaVu Sans Mono"/>
              </a:rPr>
              <a:t>Deque </a:t>
            </a:r>
            <a:r>
              <a:rPr lang="en-US" sz="2400" dirty="0">
                <a:latin typeface="DejaVu Serif"/>
              </a:rPr>
              <a:t>implementations place no fixed limits on the number of elements they may contain, but this interface supports capacity-restricted deques as well as those with no fixed size limit.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09 - Collections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685800" y="1371600"/>
            <a:ext cx="3276600" cy="457200"/>
            <a:chOff x="5562600" y="3810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Queue</a:t>
              </a: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05400" y="1371600"/>
            <a:ext cx="3352800" cy="457200"/>
            <a:chOff x="5105400" y="1371600"/>
            <a:chExt cx="3352800" cy="457200"/>
          </a:xfrm>
        </p:grpSpPr>
        <p:sp>
          <p:nvSpPr>
            <p:cNvPr id="10" name="Rectangle 9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Deque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/>
              <a:t>Interface Queue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562600" y="381000"/>
            <a:ext cx="3276600" cy="457200"/>
            <a:chOff x="5562600" y="3810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Queue</a:t>
              </a:r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1600200"/>
          <a:ext cx="8763000" cy="3607578"/>
        </p:xfrm>
        <a:graphic>
          <a:graphicData uri="http://schemas.openxmlformats.org/drawingml/2006/table">
            <a:tbl>
              <a:tblPr/>
              <a:tblGrid>
                <a:gridCol w="103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add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 dirty="0"/>
                        <a:t> e)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Inserts the specified element into this queue if it is possible to do so immediately without violating capacity restrictions,</a:t>
                      </a:r>
                      <a:r>
                        <a:rPr lang="en-US" sz="1600" baseline="0" dirty="0">
                          <a:solidFill>
                            <a:srgbClr val="474747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returning true upon success and throwing an IllegalStateException if no space is currently available.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element</a:t>
                      </a:r>
                      <a:r>
                        <a:rPr lang="en-US" sz="1800" dirty="0"/>
                        <a:t>() 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latin typeface="DejaVu Serif"/>
                        </a:rPr>
                        <a:t>Retrieves, but does not remove,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offer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 dirty="0"/>
                        <a:t> e)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Inserts the specified element into this queue if it is possible to do so immediately without violating capacity restrictions.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peek</a:t>
                      </a:r>
                      <a:r>
                        <a:rPr lang="en-US" sz="1800" dirty="0"/>
                        <a:t>()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Retrieves, but does not remove, the head of this queue, or returns null if this queue is empty.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poll</a:t>
                      </a:r>
                      <a:r>
                        <a:rPr lang="en-US" sz="1800" dirty="0"/>
                        <a:t>()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Retrieves and removes the head of this queue, or returns null if this queue is empty.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remove</a:t>
                      </a:r>
                      <a:r>
                        <a:rPr lang="en-US" sz="1800" dirty="0"/>
                        <a:t>() 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latin typeface="DejaVu Serif"/>
                        </a:rPr>
                        <a:t>Retrieves and removes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066800"/>
            <a:ext cx="7391400" cy="32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public interface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Queue&lt;E&gt;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 extends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cs typeface="Arial" pitchFamily="34" charset="0"/>
                <a:hlinkClick r:id="rId3" tooltip="interface in java.util"/>
              </a:rPr>
              <a:t>Collection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&lt;E&gt;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2" y="5800724"/>
            <a:ext cx="9110218" cy="6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5334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Classes:</a:t>
            </a:r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/>
              <a:t>Interface Deque…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70057"/>
            <a:ext cx="739140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2000"/>
              <a:t>public interface </a:t>
            </a:r>
            <a:r>
              <a:rPr lang="pt-BR" sz="2000" b="1"/>
              <a:t>Deque&lt;E&gt;</a:t>
            </a:r>
            <a:r>
              <a:rPr lang="pt-BR" sz="2000"/>
              <a:t> extends </a:t>
            </a:r>
            <a:r>
              <a:rPr lang="pt-BR" sz="2000">
                <a:hlinkClick r:id="rId2" action="ppaction://hlinkfile" tooltip="interface in java.util"/>
              </a:rPr>
              <a:t>Queue</a:t>
            </a:r>
            <a:r>
              <a:rPr lang="pt-BR" sz="2000"/>
              <a:t>&lt;E&gt;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752600"/>
            <a:ext cx="8153400" cy="853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addition to methods inherited</a:t>
            </a:r>
            <a:r>
              <a:rPr kumimoji="0" lang="en-US" sz="24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the interface Queue, some methods are declared: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86400" y="304800"/>
            <a:ext cx="3352800" cy="457200"/>
            <a:chOff x="5105400" y="1371600"/>
            <a:chExt cx="3352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Deque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lum bright="-28000" contrast="40000"/>
          </a:blip>
          <a:srcRect/>
          <a:stretch>
            <a:fillRect/>
          </a:stretch>
        </p:blipFill>
        <p:spPr bwMode="auto">
          <a:xfrm>
            <a:off x="1425078" y="2667000"/>
            <a:ext cx="75665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436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3300"/>
                </a:solidFill>
              </a:rPr>
              <a:t>Head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72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3300"/>
                </a:solidFill>
              </a:rPr>
              <a:t>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600" y="51448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java.util.</a:t>
            </a:r>
            <a:r>
              <a:rPr lang="en-US" b="1" dirty="0">
                <a:hlinkClick r:id="rId4" action="ppaction://hlinkfile" tooltip="class in java.util"/>
              </a:rPr>
              <a:t>LinkedList</a:t>
            </a:r>
            <a:r>
              <a:rPr lang="en-US" dirty="0"/>
              <a:t>&lt;E&gt; (implements java.lang.</a:t>
            </a:r>
            <a:r>
              <a:rPr lang="en-US" dirty="0">
                <a:hlinkClick r:id="rId5" action="ppaction://hlinkfile" tooltip="interface in java.lang"/>
              </a:rPr>
              <a:t>Cloneable</a:t>
            </a:r>
            <a:r>
              <a:rPr lang="en-US" dirty="0"/>
              <a:t>, java.util.</a:t>
            </a:r>
            <a:r>
              <a:rPr lang="en-US" dirty="0">
                <a:hlinkClick r:id="rId6" action="ppaction://hlinkfile" tooltip="interface in java.util"/>
              </a:rPr>
              <a:t>Deque</a:t>
            </a:r>
            <a:r>
              <a:rPr lang="en-US" dirty="0"/>
              <a:t>&lt;E&gt;, </a:t>
            </a:r>
          </a:p>
          <a:p>
            <a:r>
              <a:rPr lang="en-US" dirty="0"/>
              <a:t>                                                                  java.util.</a:t>
            </a:r>
            <a:r>
              <a:rPr lang="en-US" dirty="0">
                <a:hlinkClick r:id="rId7" action="ppaction://hlinkfile" tooltip="interface in java.util"/>
              </a:rPr>
              <a:t>List</a:t>
            </a:r>
            <a:r>
              <a:rPr lang="en-US" dirty="0"/>
              <a:t>&lt;E&gt;, java.io.</a:t>
            </a:r>
            <a:r>
              <a:rPr lang="en-US" dirty="0">
                <a:hlinkClick r:id="rId8" action="ppaction://hlinkfile" tooltip="interface in java.io"/>
              </a:rPr>
              <a:t>Serializable</a:t>
            </a:r>
            <a:r>
              <a:rPr lang="en-US" dirty="0"/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754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java.util.</a:t>
            </a:r>
            <a:r>
              <a:rPr lang="en-US" b="1" dirty="0">
                <a:hlinkClick r:id="rId9" action="ppaction://hlinkfile" tooltip="class in java.util"/>
              </a:rPr>
              <a:t>ArrayDeque</a:t>
            </a:r>
            <a:r>
              <a:rPr lang="en-US" dirty="0"/>
              <a:t>&lt;E&gt; (implements java.lang.</a:t>
            </a:r>
            <a:r>
              <a:rPr lang="en-US" dirty="0">
                <a:hlinkClick r:id="rId5" action="ppaction://hlinkfile" tooltip="interface in java.lang"/>
              </a:rPr>
              <a:t>Cloneable</a:t>
            </a:r>
            <a:r>
              <a:rPr lang="en-US" dirty="0"/>
              <a:t>,       </a:t>
            </a:r>
          </a:p>
          <a:p>
            <a:r>
              <a:rPr lang="en-US" dirty="0"/>
              <a:t>                                                          java.util.</a:t>
            </a:r>
            <a:r>
              <a:rPr lang="en-US" dirty="0">
                <a:hlinkClick r:id="rId6" action="ppaction://hlinkfile" tooltip="interface in java.util"/>
              </a:rPr>
              <a:t>Deque</a:t>
            </a:r>
            <a:r>
              <a:rPr lang="en-US" dirty="0"/>
              <a:t>&lt;E&gt;, java.io.</a:t>
            </a:r>
            <a:r>
              <a:rPr lang="en-US" dirty="0">
                <a:hlinkClick r:id="rId8" action="ppaction://hlinkfile" tooltip="interface in java.io"/>
              </a:rPr>
              <a:t>Serializable</a:t>
            </a:r>
            <a:r>
              <a:rPr lang="en-US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>
                <a:latin typeface="Calibri" pitchFamily="34" charset="0"/>
              </a:rPr>
              <a:t>Queue/Deque Demo.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390650"/>
            <a:ext cx="79438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514600"/>
            <a:ext cx="1876426" cy="15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6172201" y="3352800"/>
            <a:ext cx="10668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9248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990600"/>
            <a:ext cx="4572000" cy="762000"/>
            <a:chOff x="4572000" y="457200"/>
            <a:chExt cx="4572000" cy="762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648200" y="457200"/>
              <a:ext cx="4419600" cy="381000"/>
              <a:chOff x="1295400" y="1295400"/>
              <a:chExt cx="6400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050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386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2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818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24" name="Straight Arrow Connector 23"/>
              <p:cNvCxnSpPr>
                <a:stCxn id="6" idx="3"/>
                <a:endCxn id="7" idx="1"/>
              </p:cNvCxnSpPr>
              <p:nvPr/>
            </p:nvCxnSpPr>
            <p:spPr>
              <a:xfrm>
                <a:off x="22098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15" idx="1"/>
              </p:cNvCxnSpPr>
              <p:nvPr/>
            </p:nvCxnSpPr>
            <p:spPr>
              <a:xfrm>
                <a:off x="35814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>
              <a:xfrm>
                <a:off x="49530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3"/>
                <a:endCxn id="19" idx="1"/>
              </p:cNvCxnSpPr>
              <p:nvPr/>
            </p:nvCxnSpPr>
            <p:spPr>
              <a:xfrm>
                <a:off x="63246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382000" y="83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head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134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Maps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Support Classes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Collections and Code Maintenance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elements; </a:t>
            </a:r>
            <a:r>
              <a:rPr lang="en-US" sz="2000" dirty="0" err="1">
                <a:solidFill>
                  <a:schemeClr val="bg1"/>
                </a:solidFill>
              </a:rPr>
              <a:t>sortable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only; un- </a:t>
            </a:r>
            <a:r>
              <a:rPr lang="en-US" sz="2000" dirty="0" err="1">
                <a:solidFill>
                  <a:schemeClr val="bg1"/>
                </a:solidFill>
              </a:rPr>
              <a:t>sortable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3183</Words>
  <Application>Microsoft Office PowerPoint</Application>
  <PresentationFormat>On-screen Show (4:3)</PresentationFormat>
  <Paragraphs>383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DejaVu Sans Mono</vt:lpstr>
      <vt:lpstr>DejaVu Serif</vt:lpstr>
      <vt:lpstr>Perpetua</vt:lpstr>
      <vt:lpstr>Wingdings</vt:lpstr>
      <vt:lpstr>Office Theme</vt:lpstr>
      <vt:lpstr>Session 08 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Interface Queue and Deque</vt:lpstr>
      <vt:lpstr>Interface Queue </vt:lpstr>
      <vt:lpstr>Interface Deque…</vt:lpstr>
      <vt:lpstr>Queue/Deque Demo.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Nguyễn Trọng Tiến</cp:lastModifiedBy>
  <cp:revision>470</cp:revision>
  <dcterms:created xsi:type="dcterms:W3CDTF">2007-08-21T04:43:22Z</dcterms:created>
  <dcterms:modified xsi:type="dcterms:W3CDTF">2021-04-08T12:20:24Z</dcterms:modified>
</cp:coreProperties>
</file>