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30/03/2021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30/03/2021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30/03/2021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30/03/2021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t>Session 11</a:t>
            </a:r>
            <a:br>
              <a:rPr/>
            </a:br>
            <a:r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Stop Vietnamese mode of the VN keyboard software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binary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read/write objects from/to files</a:t>
            </a: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Access binary files…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serielizes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1574</TotalTime>
  <Words>2710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Nguyễn Trọng Tiến</cp:lastModifiedBy>
  <cp:revision>61</cp:revision>
  <dcterms:created xsi:type="dcterms:W3CDTF">2014-12-30T03:31:12Z</dcterms:created>
  <dcterms:modified xsi:type="dcterms:W3CDTF">2021-03-30T07:37:23Z</dcterms:modified>
</cp:coreProperties>
</file>