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60" r:id="rId4"/>
    <p:sldId id="264" r:id="rId5"/>
    <p:sldId id="265" r:id="rId6"/>
    <p:sldId id="282" r:id="rId7"/>
    <p:sldId id="266" r:id="rId8"/>
    <p:sldId id="263" r:id="rId9"/>
    <p:sldId id="267" r:id="rId10"/>
    <p:sldId id="269" r:id="rId11"/>
    <p:sldId id="268" r:id="rId12"/>
    <p:sldId id="270" r:id="rId13"/>
    <p:sldId id="271" r:id="rId14"/>
    <p:sldId id="272" r:id="rId15"/>
    <p:sldId id="273" r:id="rId16"/>
    <p:sldId id="283" r:id="rId17"/>
    <p:sldId id="275" r:id="rId18"/>
    <p:sldId id="274" r:id="rId19"/>
    <p:sldId id="276" r:id="rId20"/>
    <p:sldId id="277" r:id="rId21"/>
    <p:sldId id="278" r:id="rId22"/>
    <p:sldId id="279" r:id="rId23"/>
    <p:sldId id="280" r:id="rId24"/>
    <p:sldId id="281" r:id="rId25"/>
    <p:sldId id="262"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67" autoAdjust="0"/>
  </p:normalViewPr>
  <p:slideViewPr>
    <p:cSldViewPr>
      <p:cViewPr varScale="1">
        <p:scale>
          <a:sx n="85" d="100"/>
          <a:sy n="85" d="100"/>
        </p:scale>
        <p:origin x="13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ata6.xml.rels><?xml version="1.0" encoding="UTF-8" standalone="yes"?>
<Relationships xmlns="http://schemas.openxmlformats.org/package/2006/relationships"><Relationship Id="rId1" Type="http://schemas.openxmlformats.org/officeDocument/2006/relationships/image" Target="../media/image3.jpg"/></Relationships>
</file>

<file path=ppt/diagrams/_rels/data7.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6.xml.rels><?xml version="1.0" encoding="UTF-8" standalone="yes"?>
<Relationships xmlns="http://schemas.openxmlformats.org/package/2006/relationships"><Relationship Id="rId1" Type="http://schemas.openxmlformats.org/officeDocument/2006/relationships/image" Target="../media/image3.jpg"/></Relationships>
</file>

<file path=ppt/diagrams/_rels/drawing7.xml.rels><?xml version="1.0" encoding="UTF-8" standalone="yes"?>
<Relationships xmlns="http://schemas.openxmlformats.org/package/2006/relationships"><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574CD-297F-4377-9885-FA6F7D6F2FE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n-US"/>
        </a:p>
      </dgm:t>
    </dgm:pt>
    <dgm:pt modelId="{3D9B953E-638B-4634-8449-9D12A4ED6D7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Organization of data.</a:t>
          </a:r>
        </a:p>
      </dgm:t>
    </dgm:pt>
    <dgm:pt modelId="{182555F3-A1E0-4B2F-B8C7-B4BA3951D837}" type="parTrans" cxnId="{74C9F074-F96A-41C6-BD42-BC9BD7557BFC}">
      <dgm:prSet/>
      <dgm:spPr/>
      <dgm:t>
        <a:bodyPr/>
        <a:lstStyle/>
        <a:p>
          <a:endParaRPr lang="en-US"/>
        </a:p>
      </dgm:t>
    </dgm:pt>
    <dgm:pt modelId="{13B2FDBD-E431-4F7C-8202-BA42648BED83}" type="sibTrans" cxnId="{74C9F074-F96A-41C6-BD42-BC9BD7557BFC}">
      <dgm:prSet/>
      <dgm:spPr/>
      <dgm:t>
        <a:bodyPr/>
        <a:lstStyle/>
        <a:p>
          <a:endParaRPr lang="en-US"/>
        </a:p>
      </dgm:t>
    </dgm:pt>
    <dgm:pt modelId="{721D6CD3-B1EF-4C39-A384-00ACED8DB6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Accessing of methods.</a:t>
          </a:r>
        </a:p>
      </dgm:t>
    </dgm:pt>
    <dgm:pt modelId="{A53445F1-3982-4F4F-80E9-81D715567B25}" type="parTrans" cxnId="{34569182-0889-480E-A9C0-31FD5F243C45}">
      <dgm:prSet/>
      <dgm:spPr/>
      <dgm:t>
        <a:bodyPr/>
        <a:lstStyle/>
        <a:p>
          <a:endParaRPr lang="en-US"/>
        </a:p>
      </dgm:t>
    </dgm:pt>
    <dgm:pt modelId="{1B6765A3-E17D-4C90-93EE-3C53255178EE}" type="sibTrans" cxnId="{34569182-0889-480E-A9C0-31FD5F243C45}">
      <dgm:prSet/>
      <dgm:spPr/>
      <dgm:t>
        <a:bodyPr/>
        <a:lstStyle/>
        <a:p>
          <a:endParaRPr lang="en-US"/>
        </a:p>
      </dgm:t>
    </dgm:pt>
    <dgm:pt modelId="{D82D9B0E-1663-440A-8109-4755A803F7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Degree of associativity.</a:t>
          </a:r>
        </a:p>
      </dgm:t>
    </dgm:pt>
    <dgm:pt modelId="{0C620A57-335C-4182-B1E9-2964DBADE1DF}" type="parTrans" cxnId="{01F55935-6CB6-4799-8397-26A19FC3B8DD}">
      <dgm:prSet/>
      <dgm:spPr/>
      <dgm:t>
        <a:bodyPr/>
        <a:lstStyle/>
        <a:p>
          <a:endParaRPr lang="en-US"/>
        </a:p>
      </dgm:t>
    </dgm:pt>
    <dgm:pt modelId="{7317621D-19FD-4EFE-B5A8-17DFFC9FA124}" type="sibTrans" cxnId="{01F55935-6CB6-4799-8397-26A19FC3B8DD}">
      <dgm:prSet/>
      <dgm:spPr/>
      <dgm:t>
        <a:bodyPr/>
        <a:lstStyle/>
        <a:p>
          <a:endParaRPr lang="en-US"/>
        </a:p>
      </dgm:t>
    </dgm:pt>
    <dgm:pt modelId="{D12B2467-1F64-4C0C-B93D-1942B6021F4E}">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Processing alternatives for information</a:t>
          </a:r>
        </a:p>
      </dgm:t>
    </dgm:pt>
    <dgm:pt modelId="{0BF3D499-10DA-4D9D-8346-96A74E41B51E}" type="parTrans" cxnId="{87F6243D-3E9F-49F8-98C4-72DCF624A2E6}">
      <dgm:prSet/>
      <dgm:spPr/>
      <dgm:t>
        <a:bodyPr/>
        <a:lstStyle/>
        <a:p>
          <a:endParaRPr lang="en-US"/>
        </a:p>
      </dgm:t>
    </dgm:pt>
    <dgm:pt modelId="{11F45077-482D-4FEA-929C-111D92929620}" type="sibTrans" cxnId="{87F6243D-3E9F-49F8-98C4-72DCF624A2E6}">
      <dgm:prSet/>
      <dgm:spPr/>
      <dgm:t>
        <a:bodyPr/>
        <a:lstStyle/>
        <a:p>
          <a:endParaRPr lang="en-US"/>
        </a:p>
      </dgm:t>
    </dgm:pt>
    <dgm:pt modelId="{8EFD3B1A-E5E7-4D6A-8D65-68D8E0096D6D}" type="pres">
      <dgm:prSet presAssocID="{1EE574CD-297F-4377-9885-FA6F7D6F2FE9}" presName="Name0" presStyleCnt="0">
        <dgm:presLayoutVars>
          <dgm:dir/>
          <dgm:resizeHandles val="exact"/>
        </dgm:presLayoutVars>
      </dgm:prSet>
      <dgm:spPr/>
    </dgm:pt>
    <dgm:pt modelId="{06768766-E63C-46C6-86BB-C5C835D17E64}" type="pres">
      <dgm:prSet presAssocID="{3D9B953E-638B-4634-8449-9D12A4ED6D70}" presName="composite" presStyleCnt="0"/>
      <dgm:spPr/>
    </dgm:pt>
    <dgm:pt modelId="{AA7FFCD8-7E77-457D-9E1A-B915B40B11F4}" type="pres">
      <dgm:prSet presAssocID="{3D9B953E-638B-4634-8449-9D12A4ED6D70}" presName="rect1" presStyleLbl="trAlignAcc1" presStyleIdx="0" presStyleCnt="4" custScaleX="150345" custLinFactNeighborY="-7206">
        <dgm:presLayoutVars>
          <dgm:bulletEnabled val="1"/>
        </dgm:presLayoutVars>
      </dgm:prSet>
      <dgm:spPr/>
    </dgm:pt>
    <dgm:pt modelId="{43F5EA20-FC32-4A33-842A-3A7B3F5BB527}" type="pres">
      <dgm:prSet presAssocID="{3D9B953E-638B-4634-8449-9D12A4ED6D70}" presName="rect2" presStyleLbl="fgImgPlace1" presStyleIdx="0" presStyleCnt="4" custLinFactX="-42929" custLinFactNeighborX="-100000" custLinFactNeighborY="-2085"/>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1DB2B667-2426-4667-AAE9-311983B777C1}" type="pres">
      <dgm:prSet presAssocID="{13B2FDBD-E431-4F7C-8202-BA42648BED83}" presName="sibTrans" presStyleCnt="0"/>
      <dgm:spPr/>
    </dgm:pt>
    <dgm:pt modelId="{F500F7C7-1495-47A9-B62D-6EFFA72E226B}" type="pres">
      <dgm:prSet presAssocID="{721D6CD3-B1EF-4C39-A384-00ACED8DB6E1}" presName="composite" presStyleCnt="0"/>
      <dgm:spPr/>
    </dgm:pt>
    <dgm:pt modelId="{806E2751-879F-417B-AB64-42D04E51666B}" type="pres">
      <dgm:prSet presAssocID="{721D6CD3-B1EF-4C39-A384-00ACED8DB6E1}" presName="rect1" presStyleLbl="trAlignAcc1" presStyleIdx="1" presStyleCnt="4" custScaleX="152808">
        <dgm:presLayoutVars>
          <dgm:bulletEnabled val="1"/>
        </dgm:presLayoutVars>
      </dgm:prSet>
      <dgm:spPr/>
    </dgm:pt>
    <dgm:pt modelId="{F12096C5-4BCC-47CB-A4A3-1D13A02F14DA}" type="pres">
      <dgm:prSet presAssocID="{721D6CD3-B1EF-4C39-A384-00ACED8DB6E1}" presName="rect2" presStyleLbl="fgImgPlace1" presStyleIdx="1" presStyleCnt="4" custLinFactX="-48658" custLinFactNeighborX="-100000" custLinFactNeighborY="371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1B15D71-7F3D-42B3-A5A0-554D77B6AB87}" type="pres">
      <dgm:prSet presAssocID="{1B6765A3-E17D-4C90-93EE-3C53255178EE}" presName="sibTrans" presStyleCnt="0"/>
      <dgm:spPr/>
    </dgm:pt>
    <dgm:pt modelId="{7766EAEC-E16F-4E12-A170-94C3646428B5}" type="pres">
      <dgm:prSet presAssocID="{D82D9B0E-1663-440A-8109-4755A803F738}" presName="composite" presStyleCnt="0"/>
      <dgm:spPr/>
    </dgm:pt>
    <dgm:pt modelId="{FE36F61E-0791-47F1-9754-DDEB6BE61541}" type="pres">
      <dgm:prSet presAssocID="{D82D9B0E-1663-440A-8109-4755A803F738}" presName="rect1" presStyleLbl="trAlignAcc1" presStyleIdx="2" presStyleCnt="4" custScaleX="151420" custLinFactNeighborX="885" custLinFactNeighborY="-4455">
        <dgm:presLayoutVars>
          <dgm:bulletEnabled val="1"/>
        </dgm:presLayoutVars>
      </dgm:prSet>
      <dgm:spPr/>
    </dgm:pt>
    <dgm:pt modelId="{2D0712FC-789E-4FE5-82A3-AF204092907E}" type="pres">
      <dgm:prSet presAssocID="{D82D9B0E-1663-440A-8109-4755A803F738}" presName="rect2" presStyleLbl="fgImgPlace1" presStyleIdx="2" presStyleCnt="4" custLinFactX="-52452" custLinFactNeighborX="-100000" custLinFactNeighborY="536"/>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4DD98A7E-CE03-4EC2-90EF-23B8FF699F4E}" type="pres">
      <dgm:prSet presAssocID="{7317621D-19FD-4EFE-B5A8-17DFFC9FA124}" presName="sibTrans" presStyleCnt="0"/>
      <dgm:spPr/>
    </dgm:pt>
    <dgm:pt modelId="{B32570E0-DAD7-4DAF-85CF-960C1F9A9D33}" type="pres">
      <dgm:prSet presAssocID="{D12B2467-1F64-4C0C-B93D-1942B6021F4E}" presName="composite" presStyleCnt="0"/>
      <dgm:spPr/>
    </dgm:pt>
    <dgm:pt modelId="{8697DD14-7E66-4D53-929A-7EC2E9A93CED}" type="pres">
      <dgm:prSet presAssocID="{D12B2467-1F64-4C0C-B93D-1942B6021F4E}" presName="rect1" presStyleLbl="trAlignAcc1" presStyleIdx="3" presStyleCnt="4" custScaleX="153929" custLinFactNeighborY="-7793">
        <dgm:presLayoutVars>
          <dgm:bulletEnabled val="1"/>
        </dgm:presLayoutVars>
      </dgm:prSet>
      <dgm:spPr/>
    </dgm:pt>
    <dgm:pt modelId="{C7D8DDDC-84F2-4886-9358-1EDCC9808151}" type="pres">
      <dgm:prSet presAssocID="{D12B2467-1F64-4C0C-B93D-1942B6021F4E}" presName="rect2" presStyleLbl="fgImgPlace1" presStyleIdx="3" presStyleCnt="4" custLinFactX="-52452" custLinFactNeighborX="-100000" custLinFactNeighborY="-264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01F55935-6CB6-4799-8397-26A19FC3B8DD}" srcId="{1EE574CD-297F-4377-9885-FA6F7D6F2FE9}" destId="{D82D9B0E-1663-440A-8109-4755A803F738}" srcOrd="2" destOrd="0" parTransId="{0C620A57-335C-4182-B1E9-2964DBADE1DF}" sibTransId="{7317621D-19FD-4EFE-B5A8-17DFFC9FA124}"/>
    <dgm:cxn modelId="{87F6243D-3E9F-49F8-98C4-72DCF624A2E6}" srcId="{1EE574CD-297F-4377-9885-FA6F7D6F2FE9}" destId="{D12B2467-1F64-4C0C-B93D-1942B6021F4E}" srcOrd="3" destOrd="0" parTransId="{0BF3D499-10DA-4D9D-8346-96A74E41B51E}" sibTransId="{11F45077-482D-4FEA-929C-111D92929620}"/>
    <dgm:cxn modelId="{F70B1B42-5A46-4478-AB2D-E18B43743BB1}" type="presOf" srcId="{D12B2467-1F64-4C0C-B93D-1942B6021F4E}" destId="{8697DD14-7E66-4D53-929A-7EC2E9A93CED}" srcOrd="0" destOrd="0" presId="urn:microsoft.com/office/officeart/2008/layout/PictureStrips"/>
    <dgm:cxn modelId="{3DFCC14A-7091-4C33-8F21-9DC6F6A66634}" type="presOf" srcId="{721D6CD3-B1EF-4C39-A384-00ACED8DB6E1}" destId="{806E2751-879F-417B-AB64-42D04E51666B}" srcOrd="0" destOrd="0" presId="urn:microsoft.com/office/officeart/2008/layout/PictureStrips"/>
    <dgm:cxn modelId="{74C9F074-F96A-41C6-BD42-BC9BD7557BFC}" srcId="{1EE574CD-297F-4377-9885-FA6F7D6F2FE9}" destId="{3D9B953E-638B-4634-8449-9D12A4ED6D70}" srcOrd="0" destOrd="0" parTransId="{182555F3-A1E0-4B2F-B8C7-B4BA3951D837}" sibTransId="{13B2FDBD-E431-4F7C-8202-BA42648BED83}"/>
    <dgm:cxn modelId="{9918417E-E24D-404E-A0C0-A0F7BC6E5EB1}" type="presOf" srcId="{1EE574CD-297F-4377-9885-FA6F7D6F2FE9}" destId="{8EFD3B1A-E5E7-4D6A-8D65-68D8E0096D6D}" srcOrd="0" destOrd="0" presId="urn:microsoft.com/office/officeart/2008/layout/PictureStrips"/>
    <dgm:cxn modelId="{34569182-0889-480E-A9C0-31FD5F243C45}" srcId="{1EE574CD-297F-4377-9885-FA6F7D6F2FE9}" destId="{721D6CD3-B1EF-4C39-A384-00ACED8DB6E1}" srcOrd="1" destOrd="0" parTransId="{A53445F1-3982-4F4F-80E9-81D715567B25}" sibTransId="{1B6765A3-E17D-4C90-93EE-3C53255178EE}"/>
    <dgm:cxn modelId="{95533BE4-9394-442A-AAAC-624BDF2E1590}" type="presOf" srcId="{3D9B953E-638B-4634-8449-9D12A4ED6D70}" destId="{AA7FFCD8-7E77-457D-9E1A-B915B40B11F4}" srcOrd="0" destOrd="0" presId="urn:microsoft.com/office/officeart/2008/layout/PictureStrips"/>
    <dgm:cxn modelId="{079897F3-2B9C-4E35-A038-B4D46980D1D0}" type="presOf" srcId="{D82D9B0E-1663-440A-8109-4755A803F738}" destId="{FE36F61E-0791-47F1-9754-DDEB6BE61541}" srcOrd="0" destOrd="0" presId="urn:microsoft.com/office/officeart/2008/layout/PictureStrips"/>
    <dgm:cxn modelId="{E0B987B6-63AE-4A14-9E1E-5AB13FA01ED2}" type="presParOf" srcId="{8EFD3B1A-E5E7-4D6A-8D65-68D8E0096D6D}" destId="{06768766-E63C-46C6-86BB-C5C835D17E64}" srcOrd="0" destOrd="0" presId="urn:microsoft.com/office/officeart/2008/layout/PictureStrips"/>
    <dgm:cxn modelId="{D6CB00D8-3D17-4D76-ADA5-2D4F7F53DC8D}" type="presParOf" srcId="{06768766-E63C-46C6-86BB-C5C835D17E64}" destId="{AA7FFCD8-7E77-457D-9E1A-B915B40B11F4}" srcOrd="0" destOrd="0" presId="urn:microsoft.com/office/officeart/2008/layout/PictureStrips"/>
    <dgm:cxn modelId="{FEA27735-FD79-47A4-81FC-38F379168FEA}" type="presParOf" srcId="{06768766-E63C-46C6-86BB-C5C835D17E64}" destId="{43F5EA20-FC32-4A33-842A-3A7B3F5BB527}" srcOrd="1" destOrd="0" presId="urn:microsoft.com/office/officeart/2008/layout/PictureStrips"/>
    <dgm:cxn modelId="{7AFA47E3-BA06-4E4F-A806-47B6B8FDD1C9}" type="presParOf" srcId="{8EFD3B1A-E5E7-4D6A-8D65-68D8E0096D6D}" destId="{1DB2B667-2426-4667-AAE9-311983B777C1}" srcOrd="1" destOrd="0" presId="urn:microsoft.com/office/officeart/2008/layout/PictureStrips"/>
    <dgm:cxn modelId="{F8AEF2FE-72CA-4993-BC16-FF054384AD7B}" type="presParOf" srcId="{8EFD3B1A-E5E7-4D6A-8D65-68D8E0096D6D}" destId="{F500F7C7-1495-47A9-B62D-6EFFA72E226B}" srcOrd="2" destOrd="0" presId="urn:microsoft.com/office/officeart/2008/layout/PictureStrips"/>
    <dgm:cxn modelId="{9ADD62AC-2691-44BC-8FAF-C982EE683086}" type="presParOf" srcId="{F500F7C7-1495-47A9-B62D-6EFFA72E226B}" destId="{806E2751-879F-417B-AB64-42D04E51666B}" srcOrd="0" destOrd="0" presId="urn:microsoft.com/office/officeart/2008/layout/PictureStrips"/>
    <dgm:cxn modelId="{34664760-0A0B-47D1-B8BB-EBB4FB6534C1}" type="presParOf" srcId="{F500F7C7-1495-47A9-B62D-6EFFA72E226B}" destId="{F12096C5-4BCC-47CB-A4A3-1D13A02F14DA}" srcOrd="1" destOrd="0" presId="urn:microsoft.com/office/officeart/2008/layout/PictureStrips"/>
    <dgm:cxn modelId="{E49DDD3A-27CF-4C75-8AF2-ED232AB3B6EF}" type="presParOf" srcId="{8EFD3B1A-E5E7-4D6A-8D65-68D8E0096D6D}" destId="{E1B15D71-7F3D-42B3-A5A0-554D77B6AB87}" srcOrd="3" destOrd="0" presId="urn:microsoft.com/office/officeart/2008/layout/PictureStrips"/>
    <dgm:cxn modelId="{1CE006E4-A353-4B49-89BF-D64022158324}" type="presParOf" srcId="{8EFD3B1A-E5E7-4D6A-8D65-68D8E0096D6D}" destId="{7766EAEC-E16F-4E12-A170-94C3646428B5}" srcOrd="4" destOrd="0" presId="urn:microsoft.com/office/officeart/2008/layout/PictureStrips"/>
    <dgm:cxn modelId="{251DBD6C-0B86-487C-94EA-450224A10640}" type="presParOf" srcId="{7766EAEC-E16F-4E12-A170-94C3646428B5}" destId="{FE36F61E-0791-47F1-9754-DDEB6BE61541}" srcOrd="0" destOrd="0" presId="urn:microsoft.com/office/officeart/2008/layout/PictureStrips"/>
    <dgm:cxn modelId="{9B4282DA-F56B-4974-810E-F08D89CBAB2E}" type="presParOf" srcId="{7766EAEC-E16F-4E12-A170-94C3646428B5}" destId="{2D0712FC-789E-4FE5-82A3-AF204092907E}" srcOrd="1" destOrd="0" presId="urn:microsoft.com/office/officeart/2008/layout/PictureStrips"/>
    <dgm:cxn modelId="{8955473F-C447-452D-B92F-BB7F9AE96F68}" type="presParOf" srcId="{8EFD3B1A-E5E7-4D6A-8D65-68D8E0096D6D}" destId="{4DD98A7E-CE03-4EC2-90EF-23B8FF699F4E}" srcOrd="5" destOrd="0" presId="urn:microsoft.com/office/officeart/2008/layout/PictureStrips"/>
    <dgm:cxn modelId="{0CBA6DB5-9CF3-4518-A97D-91032E67525A}" type="presParOf" srcId="{8EFD3B1A-E5E7-4D6A-8D65-68D8E0096D6D}" destId="{B32570E0-DAD7-4DAF-85CF-960C1F9A9D33}" srcOrd="6" destOrd="0" presId="urn:microsoft.com/office/officeart/2008/layout/PictureStrips"/>
    <dgm:cxn modelId="{D8DCB295-5280-4C3E-A80F-1099B8C411A4}" type="presParOf" srcId="{B32570E0-DAD7-4DAF-85CF-960C1F9A9D33}" destId="{8697DD14-7E66-4D53-929A-7EC2E9A93CED}" srcOrd="0" destOrd="0" presId="urn:microsoft.com/office/officeart/2008/layout/PictureStrips"/>
    <dgm:cxn modelId="{F2934302-DAF3-4BC1-A6AE-3BD9BACF33DF}" type="presParOf" srcId="{B32570E0-DAD7-4DAF-85CF-960C1F9A9D33}" destId="{C7D8DDDC-84F2-4886-9358-1EDCC9808151}"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E574CD-297F-4377-9885-FA6F7D6F2FE9}"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n-US"/>
        </a:p>
      </dgm:t>
    </dgm:pt>
    <dgm:pt modelId="{3D9B953E-638B-4634-8449-9D12A4ED6D7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Amount of memory require to store.</a:t>
          </a:r>
        </a:p>
      </dgm:t>
    </dgm:pt>
    <dgm:pt modelId="{182555F3-A1E0-4B2F-B8C7-B4BA3951D837}" type="parTrans" cxnId="{74C9F074-F96A-41C6-BD42-BC9BD7557BFC}">
      <dgm:prSet/>
      <dgm:spPr/>
      <dgm:t>
        <a:bodyPr/>
        <a:lstStyle/>
        <a:p>
          <a:endParaRPr lang="en-US"/>
        </a:p>
      </dgm:t>
    </dgm:pt>
    <dgm:pt modelId="{13B2FDBD-E431-4F7C-8202-BA42648BED83}" type="sibTrans" cxnId="{74C9F074-F96A-41C6-BD42-BC9BD7557BFC}">
      <dgm:prSet/>
      <dgm:spPr/>
      <dgm:t>
        <a:bodyPr/>
        <a:lstStyle/>
        <a:p>
          <a:endParaRPr lang="en-US"/>
        </a:p>
      </dgm:t>
    </dgm:pt>
    <dgm:pt modelId="{721D6CD3-B1EF-4C39-A384-00ACED8DB6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Amount of time require to process.</a:t>
          </a:r>
        </a:p>
      </dgm:t>
    </dgm:pt>
    <dgm:pt modelId="{A53445F1-3982-4F4F-80E9-81D715567B25}" type="parTrans" cxnId="{34569182-0889-480E-A9C0-31FD5F243C45}">
      <dgm:prSet/>
      <dgm:spPr/>
      <dgm:t>
        <a:bodyPr/>
        <a:lstStyle/>
        <a:p>
          <a:endParaRPr lang="en-US"/>
        </a:p>
      </dgm:t>
    </dgm:pt>
    <dgm:pt modelId="{1B6765A3-E17D-4C90-93EE-3C53255178EE}" type="sibTrans" cxnId="{34569182-0889-480E-A9C0-31FD5F243C45}">
      <dgm:prSet/>
      <dgm:spPr/>
      <dgm:t>
        <a:bodyPr/>
        <a:lstStyle/>
        <a:p>
          <a:endParaRPr lang="en-US"/>
        </a:p>
      </dgm:t>
    </dgm:pt>
    <dgm:pt modelId="{D82D9B0E-1663-440A-8109-4755A803F7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Representation of data in memory.</a:t>
          </a:r>
        </a:p>
      </dgm:t>
    </dgm:pt>
    <dgm:pt modelId="{0C620A57-335C-4182-B1E9-2964DBADE1DF}" type="parTrans" cxnId="{01F55935-6CB6-4799-8397-26A19FC3B8DD}">
      <dgm:prSet/>
      <dgm:spPr/>
      <dgm:t>
        <a:bodyPr/>
        <a:lstStyle/>
        <a:p>
          <a:endParaRPr lang="en-US"/>
        </a:p>
      </dgm:t>
    </dgm:pt>
    <dgm:pt modelId="{7317621D-19FD-4EFE-B5A8-17DFFC9FA124}" type="sibTrans" cxnId="{01F55935-6CB6-4799-8397-26A19FC3B8DD}">
      <dgm:prSet/>
      <dgm:spPr/>
      <dgm:t>
        <a:bodyPr/>
        <a:lstStyle/>
        <a:p>
          <a:endParaRPr lang="en-US"/>
        </a:p>
      </dgm:t>
    </dgm:pt>
    <dgm:pt modelId="{D12B2467-1F64-4C0C-B93D-1942B6021F4E}">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b="1" dirty="0">
              <a:solidFill>
                <a:schemeClr val="bg1"/>
              </a:solidFill>
            </a:rPr>
            <a:t>Operations perform on that data.</a:t>
          </a:r>
        </a:p>
      </dgm:t>
    </dgm:pt>
    <dgm:pt modelId="{0BF3D499-10DA-4D9D-8346-96A74E41B51E}" type="parTrans" cxnId="{87F6243D-3E9F-49F8-98C4-72DCF624A2E6}">
      <dgm:prSet/>
      <dgm:spPr/>
      <dgm:t>
        <a:bodyPr/>
        <a:lstStyle/>
        <a:p>
          <a:endParaRPr lang="en-US"/>
        </a:p>
      </dgm:t>
    </dgm:pt>
    <dgm:pt modelId="{11F45077-482D-4FEA-929C-111D92929620}" type="sibTrans" cxnId="{87F6243D-3E9F-49F8-98C4-72DCF624A2E6}">
      <dgm:prSet/>
      <dgm:spPr/>
      <dgm:t>
        <a:bodyPr/>
        <a:lstStyle/>
        <a:p>
          <a:endParaRPr lang="en-US"/>
        </a:p>
      </dgm:t>
    </dgm:pt>
    <dgm:pt modelId="{8EFD3B1A-E5E7-4D6A-8D65-68D8E0096D6D}" type="pres">
      <dgm:prSet presAssocID="{1EE574CD-297F-4377-9885-FA6F7D6F2FE9}" presName="Name0" presStyleCnt="0">
        <dgm:presLayoutVars>
          <dgm:dir/>
          <dgm:resizeHandles val="exact"/>
        </dgm:presLayoutVars>
      </dgm:prSet>
      <dgm:spPr/>
    </dgm:pt>
    <dgm:pt modelId="{06768766-E63C-46C6-86BB-C5C835D17E64}" type="pres">
      <dgm:prSet presAssocID="{3D9B953E-638B-4634-8449-9D12A4ED6D70}" presName="composite" presStyleCnt="0"/>
      <dgm:spPr/>
    </dgm:pt>
    <dgm:pt modelId="{AA7FFCD8-7E77-457D-9E1A-B915B40B11F4}" type="pres">
      <dgm:prSet presAssocID="{3D9B953E-638B-4634-8449-9D12A4ED6D70}" presName="rect1" presStyleLbl="trAlignAcc1" presStyleIdx="0" presStyleCnt="4" custScaleX="150345" custLinFactNeighborY="-7206">
        <dgm:presLayoutVars>
          <dgm:bulletEnabled val="1"/>
        </dgm:presLayoutVars>
      </dgm:prSet>
      <dgm:spPr/>
    </dgm:pt>
    <dgm:pt modelId="{43F5EA20-FC32-4A33-842A-3A7B3F5BB527}" type="pres">
      <dgm:prSet presAssocID="{3D9B953E-638B-4634-8449-9D12A4ED6D70}" presName="rect2" presStyleLbl="fgImgPlace1" presStyleIdx="0" presStyleCnt="4" custLinFactX="-42929" custLinFactNeighborX="-100000" custLinFactNeighborY="-2085"/>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1DB2B667-2426-4667-AAE9-311983B777C1}" type="pres">
      <dgm:prSet presAssocID="{13B2FDBD-E431-4F7C-8202-BA42648BED83}" presName="sibTrans" presStyleCnt="0"/>
      <dgm:spPr/>
    </dgm:pt>
    <dgm:pt modelId="{F500F7C7-1495-47A9-B62D-6EFFA72E226B}" type="pres">
      <dgm:prSet presAssocID="{721D6CD3-B1EF-4C39-A384-00ACED8DB6E1}" presName="composite" presStyleCnt="0"/>
      <dgm:spPr/>
    </dgm:pt>
    <dgm:pt modelId="{806E2751-879F-417B-AB64-42D04E51666B}" type="pres">
      <dgm:prSet presAssocID="{721D6CD3-B1EF-4C39-A384-00ACED8DB6E1}" presName="rect1" presStyleLbl="trAlignAcc1" presStyleIdx="1" presStyleCnt="4" custScaleX="152808">
        <dgm:presLayoutVars>
          <dgm:bulletEnabled val="1"/>
        </dgm:presLayoutVars>
      </dgm:prSet>
      <dgm:spPr/>
    </dgm:pt>
    <dgm:pt modelId="{F12096C5-4BCC-47CB-A4A3-1D13A02F14DA}" type="pres">
      <dgm:prSet presAssocID="{721D6CD3-B1EF-4C39-A384-00ACED8DB6E1}" presName="rect2" presStyleLbl="fgImgPlace1" presStyleIdx="1" presStyleCnt="4" custLinFactX="-48658" custLinFactNeighborX="-100000" custLinFactNeighborY="371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1B15D71-7F3D-42B3-A5A0-554D77B6AB87}" type="pres">
      <dgm:prSet presAssocID="{1B6765A3-E17D-4C90-93EE-3C53255178EE}" presName="sibTrans" presStyleCnt="0"/>
      <dgm:spPr/>
    </dgm:pt>
    <dgm:pt modelId="{7766EAEC-E16F-4E12-A170-94C3646428B5}" type="pres">
      <dgm:prSet presAssocID="{D82D9B0E-1663-440A-8109-4755A803F738}" presName="composite" presStyleCnt="0"/>
      <dgm:spPr/>
    </dgm:pt>
    <dgm:pt modelId="{FE36F61E-0791-47F1-9754-DDEB6BE61541}" type="pres">
      <dgm:prSet presAssocID="{D82D9B0E-1663-440A-8109-4755A803F738}" presName="rect1" presStyleLbl="trAlignAcc1" presStyleIdx="2" presStyleCnt="4" custScaleX="151420" custLinFactNeighborX="885" custLinFactNeighborY="-4455">
        <dgm:presLayoutVars>
          <dgm:bulletEnabled val="1"/>
        </dgm:presLayoutVars>
      </dgm:prSet>
      <dgm:spPr/>
    </dgm:pt>
    <dgm:pt modelId="{2D0712FC-789E-4FE5-82A3-AF204092907E}" type="pres">
      <dgm:prSet presAssocID="{D82D9B0E-1663-440A-8109-4755A803F738}" presName="rect2" presStyleLbl="fgImgPlace1" presStyleIdx="2" presStyleCnt="4" custLinFactX="-52452" custLinFactNeighborX="-100000" custLinFactNeighborY="536"/>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4DD98A7E-CE03-4EC2-90EF-23B8FF699F4E}" type="pres">
      <dgm:prSet presAssocID="{7317621D-19FD-4EFE-B5A8-17DFFC9FA124}" presName="sibTrans" presStyleCnt="0"/>
      <dgm:spPr/>
    </dgm:pt>
    <dgm:pt modelId="{B32570E0-DAD7-4DAF-85CF-960C1F9A9D33}" type="pres">
      <dgm:prSet presAssocID="{D12B2467-1F64-4C0C-B93D-1942B6021F4E}" presName="composite" presStyleCnt="0"/>
      <dgm:spPr/>
    </dgm:pt>
    <dgm:pt modelId="{8697DD14-7E66-4D53-929A-7EC2E9A93CED}" type="pres">
      <dgm:prSet presAssocID="{D12B2467-1F64-4C0C-B93D-1942B6021F4E}" presName="rect1" presStyleLbl="trAlignAcc1" presStyleIdx="3" presStyleCnt="4" custScaleX="153929" custLinFactNeighborY="-7793">
        <dgm:presLayoutVars>
          <dgm:bulletEnabled val="1"/>
        </dgm:presLayoutVars>
      </dgm:prSet>
      <dgm:spPr/>
    </dgm:pt>
    <dgm:pt modelId="{C7D8DDDC-84F2-4886-9358-1EDCC9808151}" type="pres">
      <dgm:prSet presAssocID="{D12B2467-1F64-4C0C-B93D-1942B6021F4E}" presName="rect2" presStyleLbl="fgImgPlace1" presStyleIdx="3" presStyleCnt="4" custLinFactX="-52452" custLinFactNeighborX="-100000" custLinFactNeighborY="-2643"/>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A2C4A21C-F087-40E0-8B4E-CEFFF0A3FFDB}" type="presOf" srcId="{D12B2467-1F64-4C0C-B93D-1942B6021F4E}" destId="{8697DD14-7E66-4D53-929A-7EC2E9A93CED}" srcOrd="0" destOrd="0" presId="urn:microsoft.com/office/officeart/2008/layout/PictureStrips"/>
    <dgm:cxn modelId="{CCA8E62B-4F1E-40A6-9540-62D338231E7F}" type="presOf" srcId="{721D6CD3-B1EF-4C39-A384-00ACED8DB6E1}" destId="{806E2751-879F-417B-AB64-42D04E51666B}" srcOrd="0" destOrd="0" presId="urn:microsoft.com/office/officeart/2008/layout/PictureStrips"/>
    <dgm:cxn modelId="{01F55935-6CB6-4799-8397-26A19FC3B8DD}" srcId="{1EE574CD-297F-4377-9885-FA6F7D6F2FE9}" destId="{D82D9B0E-1663-440A-8109-4755A803F738}" srcOrd="2" destOrd="0" parTransId="{0C620A57-335C-4182-B1E9-2964DBADE1DF}" sibTransId="{7317621D-19FD-4EFE-B5A8-17DFFC9FA124}"/>
    <dgm:cxn modelId="{4FBC7F38-BA41-4BA0-BAD3-AED6DFCFB418}" type="presOf" srcId="{3D9B953E-638B-4634-8449-9D12A4ED6D70}" destId="{AA7FFCD8-7E77-457D-9E1A-B915B40B11F4}" srcOrd="0" destOrd="0" presId="urn:microsoft.com/office/officeart/2008/layout/PictureStrips"/>
    <dgm:cxn modelId="{87F6243D-3E9F-49F8-98C4-72DCF624A2E6}" srcId="{1EE574CD-297F-4377-9885-FA6F7D6F2FE9}" destId="{D12B2467-1F64-4C0C-B93D-1942B6021F4E}" srcOrd="3" destOrd="0" parTransId="{0BF3D499-10DA-4D9D-8346-96A74E41B51E}" sibTransId="{11F45077-482D-4FEA-929C-111D92929620}"/>
    <dgm:cxn modelId="{C98C5D4B-3932-44F2-AB37-ACE554A8999F}" type="presOf" srcId="{D82D9B0E-1663-440A-8109-4755A803F738}" destId="{FE36F61E-0791-47F1-9754-DDEB6BE61541}" srcOrd="0" destOrd="0" presId="urn:microsoft.com/office/officeart/2008/layout/PictureStrips"/>
    <dgm:cxn modelId="{74C9F074-F96A-41C6-BD42-BC9BD7557BFC}" srcId="{1EE574CD-297F-4377-9885-FA6F7D6F2FE9}" destId="{3D9B953E-638B-4634-8449-9D12A4ED6D70}" srcOrd="0" destOrd="0" parTransId="{182555F3-A1E0-4B2F-B8C7-B4BA3951D837}" sibTransId="{13B2FDBD-E431-4F7C-8202-BA42648BED83}"/>
    <dgm:cxn modelId="{34569182-0889-480E-A9C0-31FD5F243C45}" srcId="{1EE574CD-297F-4377-9885-FA6F7D6F2FE9}" destId="{721D6CD3-B1EF-4C39-A384-00ACED8DB6E1}" srcOrd="1" destOrd="0" parTransId="{A53445F1-3982-4F4F-80E9-81D715567B25}" sibTransId="{1B6765A3-E17D-4C90-93EE-3C53255178EE}"/>
    <dgm:cxn modelId="{48B108FF-B516-4EA5-BA4D-5F6E25514423}" type="presOf" srcId="{1EE574CD-297F-4377-9885-FA6F7D6F2FE9}" destId="{8EFD3B1A-E5E7-4D6A-8D65-68D8E0096D6D}" srcOrd="0" destOrd="0" presId="urn:microsoft.com/office/officeart/2008/layout/PictureStrips"/>
    <dgm:cxn modelId="{75CB32D1-B3B1-48CA-8481-1488904A73EB}" type="presParOf" srcId="{8EFD3B1A-E5E7-4D6A-8D65-68D8E0096D6D}" destId="{06768766-E63C-46C6-86BB-C5C835D17E64}" srcOrd="0" destOrd="0" presId="urn:microsoft.com/office/officeart/2008/layout/PictureStrips"/>
    <dgm:cxn modelId="{17E21DF5-0FAC-45D9-BF89-0C672DB4F8B9}" type="presParOf" srcId="{06768766-E63C-46C6-86BB-C5C835D17E64}" destId="{AA7FFCD8-7E77-457D-9E1A-B915B40B11F4}" srcOrd="0" destOrd="0" presId="urn:microsoft.com/office/officeart/2008/layout/PictureStrips"/>
    <dgm:cxn modelId="{B4E0C505-5CA7-4828-AFD7-04D71F044E1E}" type="presParOf" srcId="{06768766-E63C-46C6-86BB-C5C835D17E64}" destId="{43F5EA20-FC32-4A33-842A-3A7B3F5BB527}" srcOrd="1" destOrd="0" presId="urn:microsoft.com/office/officeart/2008/layout/PictureStrips"/>
    <dgm:cxn modelId="{88C3D4EF-47D2-4BA4-8A4C-B010C526F094}" type="presParOf" srcId="{8EFD3B1A-E5E7-4D6A-8D65-68D8E0096D6D}" destId="{1DB2B667-2426-4667-AAE9-311983B777C1}" srcOrd="1" destOrd="0" presId="urn:microsoft.com/office/officeart/2008/layout/PictureStrips"/>
    <dgm:cxn modelId="{80F777FA-E138-4316-91F5-34AB47B1BE93}" type="presParOf" srcId="{8EFD3B1A-E5E7-4D6A-8D65-68D8E0096D6D}" destId="{F500F7C7-1495-47A9-B62D-6EFFA72E226B}" srcOrd="2" destOrd="0" presId="urn:microsoft.com/office/officeart/2008/layout/PictureStrips"/>
    <dgm:cxn modelId="{34DAF814-FFAC-4A20-8C48-B58469884A94}" type="presParOf" srcId="{F500F7C7-1495-47A9-B62D-6EFFA72E226B}" destId="{806E2751-879F-417B-AB64-42D04E51666B}" srcOrd="0" destOrd="0" presId="urn:microsoft.com/office/officeart/2008/layout/PictureStrips"/>
    <dgm:cxn modelId="{1B43FEEC-2C63-440B-AE6C-C30DA25E0781}" type="presParOf" srcId="{F500F7C7-1495-47A9-B62D-6EFFA72E226B}" destId="{F12096C5-4BCC-47CB-A4A3-1D13A02F14DA}" srcOrd="1" destOrd="0" presId="urn:microsoft.com/office/officeart/2008/layout/PictureStrips"/>
    <dgm:cxn modelId="{37157039-997D-4331-866E-73F8EF564D15}" type="presParOf" srcId="{8EFD3B1A-E5E7-4D6A-8D65-68D8E0096D6D}" destId="{E1B15D71-7F3D-42B3-A5A0-554D77B6AB87}" srcOrd="3" destOrd="0" presId="urn:microsoft.com/office/officeart/2008/layout/PictureStrips"/>
    <dgm:cxn modelId="{82ED3DE2-87A6-4A0E-BE8B-8F28A4355EA0}" type="presParOf" srcId="{8EFD3B1A-E5E7-4D6A-8D65-68D8E0096D6D}" destId="{7766EAEC-E16F-4E12-A170-94C3646428B5}" srcOrd="4" destOrd="0" presId="urn:microsoft.com/office/officeart/2008/layout/PictureStrips"/>
    <dgm:cxn modelId="{B34CF633-A155-4ED4-8B4C-19766539C8C3}" type="presParOf" srcId="{7766EAEC-E16F-4E12-A170-94C3646428B5}" destId="{FE36F61E-0791-47F1-9754-DDEB6BE61541}" srcOrd="0" destOrd="0" presId="urn:microsoft.com/office/officeart/2008/layout/PictureStrips"/>
    <dgm:cxn modelId="{35766438-8C47-4D02-9ED0-4D7FE05AF77A}" type="presParOf" srcId="{7766EAEC-E16F-4E12-A170-94C3646428B5}" destId="{2D0712FC-789E-4FE5-82A3-AF204092907E}" srcOrd="1" destOrd="0" presId="urn:microsoft.com/office/officeart/2008/layout/PictureStrips"/>
    <dgm:cxn modelId="{FC6D9F94-ECDF-418B-9678-33768E8E0B23}" type="presParOf" srcId="{8EFD3B1A-E5E7-4D6A-8D65-68D8E0096D6D}" destId="{4DD98A7E-CE03-4EC2-90EF-23B8FF699F4E}" srcOrd="5" destOrd="0" presId="urn:microsoft.com/office/officeart/2008/layout/PictureStrips"/>
    <dgm:cxn modelId="{BD11E64E-E731-454D-8648-7D643BDA8793}" type="presParOf" srcId="{8EFD3B1A-E5E7-4D6A-8D65-68D8E0096D6D}" destId="{B32570E0-DAD7-4DAF-85CF-960C1F9A9D33}" srcOrd="6" destOrd="0" presId="urn:microsoft.com/office/officeart/2008/layout/PictureStrips"/>
    <dgm:cxn modelId="{D5E0A69B-4972-41EF-8F7E-1546C2499A42}" type="presParOf" srcId="{B32570E0-DAD7-4DAF-85CF-960C1F9A9D33}" destId="{8697DD14-7E66-4D53-929A-7EC2E9A93CED}" srcOrd="0" destOrd="0" presId="urn:microsoft.com/office/officeart/2008/layout/PictureStrips"/>
    <dgm:cxn modelId="{7D51FBCF-E306-4312-8421-5270FB95042D}" type="presParOf" srcId="{B32570E0-DAD7-4DAF-85CF-960C1F9A9D33}" destId="{C7D8DDDC-84F2-4886-9358-1EDCC9808151}"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F39A26-3D99-4481-94BB-A919A99C40D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6B18697-5206-492B-9ED8-5B5C5470F07C}">
      <dgm:prSet phldrT="[Text]" custT="1"/>
      <dgm:spPr/>
      <dgm:t>
        <a:bodyPr/>
        <a:lstStyle/>
        <a:p>
          <a:r>
            <a:rPr lang="en-US" sz="2800" dirty="0"/>
            <a:t>Correctness: data structure implementation should implement its interface correctly</a:t>
          </a:r>
        </a:p>
      </dgm:t>
    </dgm:pt>
    <dgm:pt modelId="{BCA194A9-7200-42A2-B999-603A3DFFB656}" type="parTrans" cxnId="{48D035BD-1A75-45C3-949E-EF09FDA0E27F}">
      <dgm:prSet/>
      <dgm:spPr/>
      <dgm:t>
        <a:bodyPr/>
        <a:lstStyle/>
        <a:p>
          <a:endParaRPr lang="en-US"/>
        </a:p>
      </dgm:t>
    </dgm:pt>
    <dgm:pt modelId="{256E09C5-9F40-48A9-A2A5-974F6748478B}" type="sibTrans" cxnId="{48D035BD-1A75-45C3-949E-EF09FDA0E27F}">
      <dgm:prSet/>
      <dgm:spPr/>
      <dgm:t>
        <a:bodyPr/>
        <a:lstStyle/>
        <a:p>
          <a:endParaRPr lang="en-US"/>
        </a:p>
      </dgm:t>
    </dgm:pt>
    <dgm:pt modelId="{73C15A96-FB08-43AE-B910-6C3EC1DF1413}">
      <dgm:prSet phldrT="[Text]" custT="1"/>
      <dgm:spPr/>
      <dgm:t>
        <a:bodyPr/>
        <a:lstStyle/>
        <a:p>
          <a:r>
            <a:rPr lang="en-US" sz="2800" dirty="0"/>
            <a:t>Time complexity: running time of the execution time of operations on data structure must be as small as possible.</a:t>
          </a:r>
        </a:p>
      </dgm:t>
    </dgm:pt>
    <dgm:pt modelId="{0AC11A64-4E81-474A-A8C1-DA11701538D3}" type="parTrans" cxnId="{17D93832-707D-436F-A7F6-0E7FB38EF999}">
      <dgm:prSet/>
      <dgm:spPr/>
      <dgm:t>
        <a:bodyPr/>
        <a:lstStyle/>
        <a:p>
          <a:endParaRPr lang="en-US"/>
        </a:p>
      </dgm:t>
    </dgm:pt>
    <dgm:pt modelId="{B1E8BF91-C54B-4DDB-BC3F-E8025CCF7A26}" type="sibTrans" cxnId="{17D93832-707D-436F-A7F6-0E7FB38EF999}">
      <dgm:prSet/>
      <dgm:spPr/>
      <dgm:t>
        <a:bodyPr/>
        <a:lstStyle/>
        <a:p>
          <a:endParaRPr lang="en-US"/>
        </a:p>
      </dgm:t>
    </dgm:pt>
    <dgm:pt modelId="{3C55B143-E0B7-400C-BA08-8F2604824715}">
      <dgm:prSet phldrT="[Text]" custT="1"/>
      <dgm:spPr/>
      <dgm:t>
        <a:bodyPr/>
        <a:lstStyle/>
        <a:p>
          <a:r>
            <a:rPr lang="en-US" sz="2800" dirty="0"/>
            <a:t>Space complexity: memory usage of data structure operation should be as little as possible.</a:t>
          </a:r>
        </a:p>
      </dgm:t>
    </dgm:pt>
    <dgm:pt modelId="{A6B5BA41-EB1E-46F3-B8F1-07133A3C61D3}" type="parTrans" cxnId="{7159E815-63F7-457C-86E3-CF6369AEEAA5}">
      <dgm:prSet/>
      <dgm:spPr/>
      <dgm:t>
        <a:bodyPr/>
        <a:lstStyle/>
        <a:p>
          <a:endParaRPr lang="en-US"/>
        </a:p>
      </dgm:t>
    </dgm:pt>
    <dgm:pt modelId="{F8961B90-155E-4421-9DFE-7E7BB2EBB8FE}" type="sibTrans" cxnId="{7159E815-63F7-457C-86E3-CF6369AEEAA5}">
      <dgm:prSet/>
      <dgm:spPr/>
      <dgm:t>
        <a:bodyPr/>
        <a:lstStyle/>
        <a:p>
          <a:endParaRPr lang="en-US"/>
        </a:p>
      </dgm:t>
    </dgm:pt>
    <dgm:pt modelId="{8310DCC8-5EB9-4B7B-9823-089E1308A15C}" type="pres">
      <dgm:prSet presAssocID="{05F39A26-3D99-4481-94BB-A919A99C40DF}" presName="Name0" presStyleCnt="0">
        <dgm:presLayoutVars>
          <dgm:chMax val="7"/>
          <dgm:chPref val="7"/>
          <dgm:dir/>
        </dgm:presLayoutVars>
      </dgm:prSet>
      <dgm:spPr/>
    </dgm:pt>
    <dgm:pt modelId="{BB001D87-B797-4736-9F86-A7172F8741B0}" type="pres">
      <dgm:prSet presAssocID="{05F39A26-3D99-4481-94BB-A919A99C40DF}" presName="Name1" presStyleCnt="0"/>
      <dgm:spPr/>
    </dgm:pt>
    <dgm:pt modelId="{85D64714-609D-4015-B9E2-A5F600250047}" type="pres">
      <dgm:prSet presAssocID="{05F39A26-3D99-4481-94BB-A919A99C40DF}" presName="cycle" presStyleCnt="0"/>
      <dgm:spPr/>
    </dgm:pt>
    <dgm:pt modelId="{429302A6-EE5B-4648-B568-CF11D660ABF3}" type="pres">
      <dgm:prSet presAssocID="{05F39A26-3D99-4481-94BB-A919A99C40DF}" presName="srcNode" presStyleLbl="node1" presStyleIdx="0" presStyleCnt="3"/>
      <dgm:spPr/>
    </dgm:pt>
    <dgm:pt modelId="{77B6B6F8-8F6E-45D7-A48B-377303829DB8}" type="pres">
      <dgm:prSet presAssocID="{05F39A26-3D99-4481-94BB-A919A99C40DF}" presName="conn" presStyleLbl="parChTrans1D2" presStyleIdx="0" presStyleCnt="1"/>
      <dgm:spPr/>
    </dgm:pt>
    <dgm:pt modelId="{6949460C-B941-43CC-8F8C-2D76C892E710}" type="pres">
      <dgm:prSet presAssocID="{05F39A26-3D99-4481-94BB-A919A99C40DF}" presName="extraNode" presStyleLbl="node1" presStyleIdx="0" presStyleCnt="3"/>
      <dgm:spPr/>
    </dgm:pt>
    <dgm:pt modelId="{549EB403-4F95-4BD0-B469-A47E210FBEE5}" type="pres">
      <dgm:prSet presAssocID="{05F39A26-3D99-4481-94BB-A919A99C40DF}" presName="dstNode" presStyleLbl="node1" presStyleIdx="0" presStyleCnt="3"/>
      <dgm:spPr/>
    </dgm:pt>
    <dgm:pt modelId="{28D9B5CD-DC7D-4AAB-B9EE-3FDC95AE3105}" type="pres">
      <dgm:prSet presAssocID="{C6B18697-5206-492B-9ED8-5B5C5470F07C}" presName="text_1" presStyleLbl="node1" presStyleIdx="0" presStyleCnt="3" custScaleY="135107">
        <dgm:presLayoutVars>
          <dgm:bulletEnabled val="1"/>
        </dgm:presLayoutVars>
      </dgm:prSet>
      <dgm:spPr/>
    </dgm:pt>
    <dgm:pt modelId="{67BA5397-92C8-4792-9048-910C21209FB6}" type="pres">
      <dgm:prSet presAssocID="{C6B18697-5206-492B-9ED8-5B5C5470F07C}" presName="accent_1" presStyleCnt="0"/>
      <dgm:spPr/>
    </dgm:pt>
    <dgm:pt modelId="{91D83DBE-952B-4D05-8C0C-5DB7DF39FCAD}" type="pres">
      <dgm:prSet presAssocID="{C6B18697-5206-492B-9ED8-5B5C5470F07C}" presName="accentRepeatNode" presStyleLbl="solidFgAcc1" presStyleIdx="0" presStyleCnt="3"/>
      <dgm:spPr/>
    </dgm:pt>
    <dgm:pt modelId="{483D8824-4B5C-4A09-98C3-F6F26EF269CF}" type="pres">
      <dgm:prSet presAssocID="{73C15A96-FB08-43AE-B910-6C3EC1DF1413}" presName="text_2" presStyleLbl="node1" presStyleIdx="1" presStyleCnt="3" custScaleY="122341">
        <dgm:presLayoutVars>
          <dgm:bulletEnabled val="1"/>
        </dgm:presLayoutVars>
      </dgm:prSet>
      <dgm:spPr/>
    </dgm:pt>
    <dgm:pt modelId="{731F13CD-3784-4C89-8115-81F4C1FDEB1D}" type="pres">
      <dgm:prSet presAssocID="{73C15A96-FB08-43AE-B910-6C3EC1DF1413}" presName="accent_2" presStyleCnt="0"/>
      <dgm:spPr/>
    </dgm:pt>
    <dgm:pt modelId="{1862434C-0182-48C4-AD2D-8AAC21764D8B}" type="pres">
      <dgm:prSet presAssocID="{73C15A96-FB08-43AE-B910-6C3EC1DF1413}" presName="accentRepeatNode" presStyleLbl="solidFgAcc1" presStyleIdx="1" presStyleCnt="3"/>
      <dgm:spPr/>
    </dgm:pt>
    <dgm:pt modelId="{AE8B4491-945D-4480-BE4F-A12E64A915CF}" type="pres">
      <dgm:prSet presAssocID="{3C55B143-E0B7-400C-BA08-8F2604824715}" presName="text_3" presStyleLbl="node1" presStyleIdx="2" presStyleCnt="3" custScaleY="125532">
        <dgm:presLayoutVars>
          <dgm:bulletEnabled val="1"/>
        </dgm:presLayoutVars>
      </dgm:prSet>
      <dgm:spPr/>
    </dgm:pt>
    <dgm:pt modelId="{86744262-01BD-4CB2-877C-8488BCC269C2}" type="pres">
      <dgm:prSet presAssocID="{3C55B143-E0B7-400C-BA08-8F2604824715}" presName="accent_3" presStyleCnt="0"/>
      <dgm:spPr/>
    </dgm:pt>
    <dgm:pt modelId="{EC0EFAFE-2D0F-4AD5-8109-56AC24B315CF}" type="pres">
      <dgm:prSet presAssocID="{3C55B143-E0B7-400C-BA08-8F2604824715}" presName="accentRepeatNode" presStyleLbl="solidFgAcc1" presStyleIdx="2" presStyleCnt="3"/>
      <dgm:spPr/>
    </dgm:pt>
  </dgm:ptLst>
  <dgm:cxnLst>
    <dgm:cxn modelId="{7159E815-63F7-457C-86E3-CF6369AEEAA5}" srcId="{05F39A26-3D99-4481-94BB-A919A99C40DF}" destId="{3C55B143-E0B7-400C-BA08-8F2604824715}" srcOrd="2" destOrd="0" parTransId="{A6B5BA41-EB1E-46F3-B8F1-07133A3C61D3}" sibTransId="{F8961B90-155E-4421-9DFE-7E7BB2EBB8FE}"/>
    <dgm:cxn modelId="{17D93832-707D-436F-A7F6-0E7FB38EF999}" srcId="{05F39A26-3D99-4481-94BB-A919A99C40DF}" destId="{73C15A96-FB08-43AE-B910-6C3EC1DF1413}" srcOrd="1" destOrd="0" parTransId="{0AC11A64-4E81-474A-A8C1-DA11701538D3}" sibTransId="{B1E8BF91-C54B-4DDB-BC3F-E8025CCF7A26}"/>
    <dgm:cxn modelId="{B79D603A-FE45-4E83-A9C8-59CAE89ACF63}" type="presOf" srcId="{256E09C5-9F40-48A9-A2A5-974F6748478B}" destId="{77B6B6F8-8F6E-45D7-A48B-377303829DB8}" srcOrd="0" destOrd="0" presId="urn:microsoft.com/office/officeart/2008/layout/VerticalCurvedList"/>
    <dgm:cxn modelId="{875455AD-B88E-4D41-B77C-BBAC148D2F63}" type="presOf" srcId="{05F39A26-3D99-4481-94BB-A919A99C40DF}" destId="{8310DCC8-5EB9-4B7B-9823-089E1308A15C}" srcOrd="0" destOrd="0" presId="urn:microsoft.com/office/officeart/2008/layout/VerticalCurvedList"/>
    <dgm:cxn modelId="{48D035BD-1A75-45C3-949E-EF09FDA0E27F}" srcId="{05F39A26-3D99-4481-94BB-A919A99C40DF}" destId="{C6B18697-5206-492B-9ED8-5B5C5470F07C}" srcOrd="0" destOrd="0" parTransId="{BCA194A9-7200-42A2-B999-603A3DFFB656}" sibTransId="{256E09C5-9F40-48A9-A2A5-974F6748478B}"/>
    <dgm:cxn modelId="{D4BC62CC-2DEE-411E-B95D-F053DB1898EC}" type="presOf" srcId="{73C15A96-FB08-43AE-B910-6C3EC1DF1413}" destId="{483D8824-4B5C-4A09-98C3-F6F26EF269CF}" srcOrd="0" destOrd="0" presId="urn:microsoft.com/office/officeart/2008/layout/VerticalCurvedList"/>
    <dgm:cxn modelId="{710DF0DC-16FF-4639-9D38-EA4EEE94BD3E}" type="presOf" srcId="{3C55B143-E0B7-400C-BA08-8F2604824715}" destId="{AE8B4491-945D-4480-BE4F-A12E64A915CF}" srcOrd="0" destOrd="0" presId="urn:microsoft.com/office/officeart/2008/layout/VerticalCurvedList"/>
    <dgm:cxn modelId="{3BE3BEE8-4813-48A7-ACBA-487172DDCF46}" type="presOf" srcId="{C6B18697-5206-492B-9ED8-5B5C5470F07C}" destId="{28D9B5CD-DC7D-4AAB-B9EE-3FDC95AE3105}" srcOrd="0" destOrd="0" presId="urn:microsoft.com/office/officeart/2008/layout/VerticalCurvedList"/>
    <dgm:cxn modelId="{B36D173C-4155-491E-8304-EC93F1A8BA73}" type="presParOf" srcId="{8310DCC8-5EB9-4B7B-9823-089E1308A15C}" destId="{BB001D87-B797-4736-9F86-A7172F8741B0}" srcOrd="0" destOrd="0" presId="urn:microsoft.com/office/officeart/2008/layout/VerticalCurvedList"/>
    <dgm:cxn modelId="{1D77347B-0D85-4FAF-A15F-72757E411FBB}" type="presParOf" srcId="{BB001D87-B797-4736-9F86-A7172F8741B0}" destId="{85D64714-609D-4015-B9E2-A5F600250047}" srcOrd="0" destOrd="0" presId="urn:microsoft.com/office/officeart/2008/layout/VerticalCurvedList"/>
    <dgm:cxn modelId="{648EF413-5C41-4C32-946A-644857919705}" type="presParOf" srcId="{85D64714-609D-4015-B9E2-A5F600250047}" destId="{429302A6-EE5B-4648-B568-CF11D660ABF3}" srcOrd="0" destOrd="0" presId="urn:microsoft.com/office/officeart/2008/layout/VerticalCurvedList"/>
    <dgm:cxn modelId="{A57A13FA-FDB2-4849-B187-8ED08AE7FE2D}" type="presParOf" srcId="{85D64714-609D-4015-B9E2-A5F600250047}" destId="{77B6B6F8-8F6E-45D7-A48B-377303829DB8}" srcOrd="1" destOrd="0" presId="urn:microsoft.com/office/officeart/2008/layout/VerticalCurvedList"/>
    <dgm:cxn modelId="{CB51A277-8E78-4BC1-829C-FCBBC372FB7F}" type="presParOf" srcId="{85D64714-609D-4015-B9E2-A5F600250047}" destId="{6949460C-B941-43CC-8F8C-2D76C892E710}" srcOrd="2" destOrd="0" presId="urn:microsoft.com/office/officeart/2008/layout/VerticalCurvedList"/>
    <dgm:cxn modelId="{37D20BE8-295D-48E7-BDC6-3E5EB0D6EB91}" type="presParOf" srcId="{85D64714-609D-4015-B9E2-A5F600250047}" destId="{549EB403-4F95-4BD0-B469-A47E210FBEE5}" srcOrd="3" destOrd="0" presId="urn:microsoft.com/office/officeart/2008/layout/VerticalCurvedList"/>
    <dgm:cxn modelId="{69ED556C-021E-4DB8-83A2-9260F684EADD}" type="presParOf" srcId="{BB001D87-B797-4736-9F86-A7172F8741B0}" destId="{28D9B5CD-DC7D-4AAB-B9EE-3FDC95AE3105}" srcOrd="1" destOrd="0" presId="urn:microsoft.com/office/officeart/2008/layout/VerticalCurvedList"/>
    <dgm:cxn modelId="{1DF34940-68C7-4DD7-9332-1C07E1DE55B7}" type="presParOf" srcId="{BB001D87-B797-4736-9F86-A7172F8741B0}" destId="{67BA5397-92C8-4792-9048-910C21209FB6}" srcOrd="2" destOrd="0" presId="urn:microsoft.com/office/officeart/2008/layout/VerticalCurvedList"/>
    <dgm:cxn modelId="{E162D772-6BCD-44BA-9E8E-93737E5B3805}" type="presParOf" srcId="{67BA5397-92C8-4792-9048-910C21209FB6}" destId="{91D83DBE-952B-4D05-8C0C-5DB7DF39FCAD}" srcOrd="0" destOrd="0" presId="urn:microsoft.com/office/officeart/2008/layout/VerticalCurvedList"/>
    <dgm:cxn modelId="{FFD725CA-7DF3-4789-B265-59420AF30580}" type="presParOf" srcId="{BB001D87-B797-4736-9F86-A7172F8741B0}" destId="{483D8824-4B5C-4A09-98C3-F6F26EF269CF}" srcOrd="3" destOrd="0" presId="urn:microsoft.com/office/officeart/2008/layout/VerticalCurvedList"/>
    <dgm:cxn modelId="{40E63EB6-E246-4B13-8238-E631A00BEF5E}" type="presParOf" srcId="{BB001D87-B797-4736-9F86-A7172F8741B0}" destId="{731F13CD-3784-4C89-8115-81F4C1FDEB1D}" srcOrd="4" destOrd="0" presId="urn:microsoft.com/office/officeart/2008/layout/VerticalCurvedList"/>
    <dgm:cxn modelId="{905F7423-31C7-4365-89C3-EC9F3E472C59}" type="presParOf" srcId="{731F13CD-3784-4C89-8115-81F4C1FDEB1D}" destId="{1862434C-0182-48C4-AD2D-8AAC21764D8B}" srcOrd="0" destOrd="0" presId="urn:microsoft.com/office/officeart/2008/layout/VerticalCurvedList"/>
    <dgm:cxn modelId="{799BB1AC-A56A-40C8-86A8-5482620B2A1C}" type="presParOf" srcId="{BB001D87-B797-4736-9F86-A7172F8741B0}" destId="{AE8B4491-945D-4480-BE4F-A12E64A915CF}" srcOrd="5" destOrd="0" presId="urn:microsoft.com/office/officeart/2008/layout/VerticalCurvedList"/>
    <dgm:cxn modelId="{721A07B4-22EF-4C69-8645-F1CC1EB59789}" type="presParOf" srcId="{BB001D87-B797-4736-9F86-A7172F8741B0}" destId="{86744262-01BD-4CB2-877C-8488BCC269C2}" srcOrd="6" destOrd="0" presId="urn:microsoft.com/office/officeart/2008/layout/VerticalCurvedList"/>
    <dgm:cxn modelId="{240865C0-6402-4908-8BA4-DA9E3D3662CC}" type="presParOf" srcId="{86744262-01BD-4CB2-877C-8488BCC269C2}" destId="{EC0EFAFE-2D0F-4AD5-8109-56AC24B315C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67674D-DEA3-4264-900C-8167456F93E5}" type="doc">
      <dgm:prSet loTypeId="urn:microsoft.com/office/officeart/2008/layout/VerticalAccentList" loCatId="list" qsTypeId="urn:microsoft.com/office/officeart/2005/8/quickstyle/simple1" qsCatId="simple" csTypeId="urn:microsoft.com/office/officeart/2005/8/colors/accent2_5" csCatId="accent2" phldr="1"/>
      <dgm:spPr/>
      <dgm:t>
        <a:bodyPr/>
        <a:lstStyle/>
        <a:p>
          <a:endParaRPr lang="en-US"/>
        </a:p>
      </dgm:t>
    </dgm:pt>
    <dgm:pt modelId="{D4271229-A265-47A9-A829-3E88AABA297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dirty="0">
              <a:effectLst>
                <a:outerShdw blurRad="38100" dist="38100" dir="2700000" algn="tl">
                  <a:srgbClr val="000000">
                    <a:alpha val="43137"/>
                  </a:srgbClr>
                </a:outerShdw>
              </a:effectLst>
            </a:rPr>
            <a:t>Processor speed</a:t>
          </a:r>
          <a:r>
            <a:rPr lang="en-US" sz="2000" dirty="0">
              <a:effectLst>
                <a:outerShdw blurRad="38100" dist="38100" dir="2700000" algn="tl">
                  <a:srgbClr val="000000">
                    <a:alpha val="43137"/>
                  </a:srgbClr>
                </a:outerShdw>
              </a:effectLst>
            </a:rPr>
            <a:t> − Processor speed although being very high, falls limited if the data grows to billion records.</a:t>
          </a:r>
        </a:p>
      </dgm:t>
    </dgm:pt>
    <dgm:pt modelId="{74775AA5-8582-410C-982B-EED6DD271008}" type="parTrans" cxnId="{8FE4CF55-BBF9-4868-9089-5F2B92055CC3}">
      <dgm:prSet/>
      <dgm:spPr/>
      <dgm:t>
        <a:bodyPr/>
        <a:lstStyle/>
        <a:p>
          <a:endParaRPr lang="en-US" sz="2000"/>
        </a:p>
      </dgm:t>
    </dgm:pt>
    <dgm:pt modelId="{A1242060-C938-49A7-8E21-11949561E492}" type="sibTrans" cxnId="{8FE4CF55-BBF9-4868-9089-5F2B92055CC3}">
      <dgm:prSet/>
      <dgm:spPr/>
      <dgm:t>
        <a:bodyPr/>
        <a:lstStyle/>
        <a:p>
          <a:endParaRPr lang="en-US" sz="2000"/>
        </a:p>
      </dgm:t>
    </dgm:pt>
    <dgm:pt modelId="{9BB79D3C-41E9-46C0-A18F-BB81CFD4A85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dirty="0">
              <a:effectLst>
                <a:outerShdw blurRad="38100" dist="38100" dir="2700000" algn="tl">
                  <a:srgbClr val="000000">
                    <a:alpha val="43137"/>
                  </a:srgbClr>
                </a:outerShdw>
              </a:effectLst>
            </a:rPr>
            <a:t>Data Search</a:t>
          </a:r>
          <a:r>
            <a:rPr lang="en-US" sz="2000" dirty="0">
              <a:effectLst>
                <a:outerShdw blurRad="38100" dist="38100" dir="2700000" algn="tl">
                  <a:srgbClr val="000000">
                    <a:alpha val="43137"/>
                  </a:srgbClr>
                </a:outerShdw>
              </a:effectLst>
            </a:rPr>
            <a:t> − As data grows, search will become slower.</a:t>
          </a:r>
        </a:p>
      </dgm:t>
    </dgm:pt>
    <dgm:pt modelId="{BAEA019B-0ECA-446B-B201-26078989C7C7}" type="parTrans" cxnId="{063DBB7D-7484-4070-8C60-E922933CAA50}">
      <dgm:prSet/>
      <dgm:spPr/>
      <dgm:t>
        <a:bodyPr/>
        <a:lstStyle/>
        <a:p>
          <a:endParaRPr lang="en-US" sz="2000"/>
        </a:p>
      </dgm:t>
    </dgm:pt>
    <dgm:pt modelId="{1EC354D5-225E-4FDF-AAC6-1CF4F5632246}" type="sibTrans" cxnId="{063DBB7D-7484-4070-8C60-E922933CAA50}">
      <dgm:prSet/>
      <dgm:spPr/>
      <dgm:t>
        <a:bodyPr/>
        <a:lstStyle/>
        <a:p>
          <a:endParaRPr lang="en-US" sz="2000"/>
        </a:p>
      </dgm:t>
    </dgm:pt>
    <dgm:pt modelId="{8942D719-4326-4832-A3D1-25D0EFA77042}">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a:effectLst>
                <a:outerShdw blurRad="38100" dist="38100" dir="2700000" algn="tl">
                  <a:srgbClr val="000000">
                    <a:alpha val="43137"/>
                  </a:srgbClr>
                </a:outerShdw>
              </a:effectLst>
            </a:rPr>
            <a:t>Multiple requests</a:t>
          </a:r>
          <a:r>
            <a:rPr lang="en-US" sz="2000">
              <a:effectLst>
                <a:outerShdw blurRad="38100" dist="38100" dir="2700000" algn="tl">
                  <a:srgbClr val="000000">
                    <a:alpha val="43137"/>
                  </a:srgbClr>
                </a:outerShdw>
              </a:effectLst>
            </a:rPr>
            <a:t> − As thousands of users can search data simultaneously on a web server, even the fast server fails while searching the data.</a:t>
          </a:r>
          <a:endParaRPr lang="en-US" sz="2000" dirty="0">
            <a:effectLst>
              <a:outerShdw blurRad="38100" dist="38100" dir="2700000" algn="tl">
                <a:srgbClr val="000000">
                  <a:alpha val="43137"/>
                </a:srgbClr>
              </a:outerShdw>
            </a:effectLst>
          </a:endParaRPr>
        </a:p>
      </dgm:t>
    </dgm:pt>
    <dgm:pt modelId="{48A01A63-8814-4044-A6FE-BCD933FD6E7E}" type="parTrans" cxnId="{39AC4255-541D-464B-860D-99E71D30D1CB}">
      <dgm:prSet/>
      <dgm:spPr/>
      <dgm:t>
        <a:bodyPr/>
        <a:lstStyle/>
        <a:p>
          <a:endParaRPr lang="en-US" sz="2000"/>
        </a:p>
      </dgm:t>
    </dgm:pt>
    <dgm:pt modelId="{CD9E48B1-9D46-4CEF-8C66-59F3CB9CF3A7}" type="sibTrans" cxnId="{39AC4255-541D-464B-860D-99E71D30D1CB}">
      <dgm:prSet/>
      <dgm:spPr/>
      <dgm:t>
        <a:bodyPr/>
        <a:lstStyle/>
        <a:p>
          <a:endParaRPr lang="en-US" sz="2000"/>
        </a:p>
      </dgm:t>
    </dgm:pt>
    <dgm:pt modelId="{EA9E163D-BB80-4CC0-B3AE-B6F400EABEBF}">
      <dgm:prSet phldrT="[Text]" phldr="1" custT="1"/>
      <dgm:spPr/>
      <dgm:t>
        <a:bodyPr/>
        <a:lstStyle/>
        <a:p>
          <a:endParaRPr lang="en-US" sz="2000" dirty="0"/>
        </a:p>
      </dgm:t>
    </dgm:pt>
    <dgm:pt modelId="{7D5FA02F-1A70-4741-873D-32C3235D24C3}" type="sibTrans" cxnId="{480AA28F-D76F-4E89-9CF8-B7CE96C95D2E}">
      <dgm:prSet/>
      <dgm:spPr/>
      <dgm:t>
        <a:bodyPr/>
        <a:lstStyle/>
        <a:p>
          <a:endParaRPr lang="en-US" sz="2000"/>
        </a:p>
      </dgm:t>
    </dgm:pt>
    <dgm:pt modelId="{D6557737-F34E-438E-B6BA-330AE460AFF4}" type="parTrans" cxnId="{480AA28F-D76F-4E89-9CF8-B7CE96C95D2E}">
      <dgm:prSet/>
      <dgm:spPr/>
      <dgm:t>
        <a:bodyPr/>
        <a:lstStyle/>
        <a:p>
          <a:endParaRPr lang="en-US" sz="2000"/>
        </a:p>
      </dgm:t>
    </dgm:pt>
    <dgm:pt modelId="{CAC43A9F-8275-4B66-A7CC-1AB59211F679}">
      <dgm:prSet phldrT="[Text]" phldr="1" custT="1"/>
      <dgm:spPr/>
      <dgm:t>
        <a:bodyPr/>
        <a:lstStyle/>
        <a:p>
          <a:endParaRPr lang="en-US" sz="2000" dirty="0"/>
        </a:p>
      </dgm:t>
    </dgm:pt>
    <dgm:pt modelId="{B8B43EC0-BD10-427E-B11E-7A179455E781}" type="sibTrans" cxnId="{4FA292F7-635F-478D-AD7D-2E2304DE84CD}">
      <dgm:prSet/>
      <dgm:spPr/>
      <dgm:t>
        <a:bodyPr/>
        <a:lstStyle/>
        <a:p>
          <a:endParaRPr lang="en-US" sz="2000"/>
        </a:p>
      </dgm:t>
    </dgm:pt>
    <dgm:pt modelId="{82D10DFE-565A-4492-801F-D880B8CFCC14}" type="parTrans" cxnId="{4FA292F7-635F-478D-AD7D-2E2304DE84CD}">
      <dgm:prSet/>
      <dgm:spPr/>
      <dgm:t>
        <a:bodyPr/>
        <a:lstStyle/>
        <a:p>
          <a:endParaRPr lang="en-US" sz="2000"/>
        </a:p>
      </dgm:t>
    </dgm:pt>
    <dgm:pt modelId="{A07CDE87-366B-4AFE-A540-D10FCDC98345}">
      <dgm:prSet phldrT="[Text]" phldr="1" custT="1"/>
      <dgm:spPr/>
      <dgm:t>
        <a:bodyPr/>
        <a:lstStyle/>
        <a:p>
          <a:endParaRPr lang="en-US" sz="2000" dirty="0"/>
        </a:p>
      </dgm:t>
    </dgm:pt>
    <dgm:pt modelId="{34BE75C8-7546-4875-8B06-A154E800A7D7}" type="sibTrans" cxnId="{FE7507B0-32F5-413B-B165-BE1BBBC53FBB}">
      <dgm:prSet/>
      <dgm:spPr/>
      <dgm:t>
        <a:bodyPr/>
        <a:lstStyle/>
        <a:p>
          <a:endParaRPr lang="en-US" sz="2000"/>
        </a:p>
      </dgm:t>
    </dgm:pt>
    <dgm:pt modelId="{6CB3BDC8-16F9-46F8-B0FC-30268525DA28}" type="parTrans" cxnId="{FE7507B0-32F5-413B-B165-BE1BBBC53FBB}">
      <dgm:prSet/>
      <dgm:spPr/>
      <dgm:t>
        <a:bodyPr/>
        <a:lstStyle/>
        <a:p>
          <a:endParaRPr lang="en-US" sz="2000"/>
        </a:p>
      </dgm:t>
    </dgm:pt>
    <dgm:pt modelId="{670E9A98-32C6-4008-8AD6-AB8A3E51D55B}" type="pres">
      <dgm:prSet presAssocID="{9567674D-DEA3-4264-900C-8167456F93E5}" presName="Name0" presStyleCnt="0">
        <dgm:presLayoutVars>
          <dgm:chMax/>
          <dgm:chPref/>
          <dgm:dir/>
        </dgm:presLayoutVars>
      </dgm:prSet>
      <dgm:spPr/>
    </dgm:pt>
    <dgm:pt modelId="{5A02EA26-34BE-44BA-8B75-9682EA6BE6EA}" type="pres">
      <dgm:prSet presAssocID="{CAC43A9F-8275-4B66-A7CC-1AB59211F679}" presName="parenttextcomposite" presStyleCnt="0"/>
      <dgm:spPr/>
    </dgm:pt>
    <dgm:pt modelId="{C9F7E89D-BE1A-4B69-9A2B-A5D56DAC6B14}" type="pres">
      <dgm:prSet presAssocID="{CAC43A9F-8275-4B66-A7CC-1AB59211F679}" presName="parenttext" presStyleLbl="revTx" presStyleIdx="0" presStyleCnt="3" custFlipVert="1" custScaleY="34743">
        <dgm:presLayoutVars>
          <dgm:chMax/>
          <dgm:chPref val="2"/>
          <dgm:bulletEnabled val="1"/>
        </dgm:presLayoutVars>
      </dgm:prSet>
      <dgm:spPr/>
    </dgm:pt>
    <dgm:pt modelId="{1EA7D229-A7E7-44D1-AF45-F4F9A66BDEAF}" type="pres">
      <dgm:prSet presAssocID="{CAC43A9F-8275-4B66-A7CC-1AB59211F679}" presName="composite" presStyleCnt="0"/>
      <dgm:spPr/>
    </dgm:pt>
    <dgm:pt modelId="{504672A4-C0E7-475C-A549-DE5C6AC75E5D}" type="pres">
      <dgm:prSet presAssocID="{CAC43A9F-8275-4B66-A7CC-1AB59211F679}" presName="chevron1" presStyleLbl="alignNode1" presStyleIdx="0" presStyleCnt="21"/>
      <dgm:spPr/>
    </dgm:pt>
    <dgm:pt modelId="{7FA77E3B-880C-44D5-A20E-B7BAC70C8DB0}" type="pres">
      <dgm:prSet presAssocID="{CAC43A9F-8275-4B66-A7CC-1AB59211F679}" presName="chevron2" presStyleLbl="alignNode1" presStyleIdx="1" presStyleCnt="21"/>
      <dgm:spPr/>
    </dgm:pt>
    <dgm:pt modelId="{1A8498AB-F55C-402C-911F-19EF41961C02}" type="pres">
      <dgm:prSet presAssocID="{CAC43A9F-8275-4B66-A7CC-1AB59211F679}" presName="chevron3" presStyleLbl="alignNode1" presStyleIdx="2" presStyleCnt="21"/>
      <dgm:spPr/>
    </dgm:pt>
    <dgm:pt modelId="{AD20B650-DAB2-4EA5-9117-4DF8693F4541}" type="pres">
      <dgm:prSet presAssocID="{CAC43A9F-8275-4B66-A7CC-1AB59211F679}" presName="chevron4" presStyleLbl="alignNode1" presStyleIdx="3" presStyleCnt="21"/>
      <dgm:spPr/>
    </dgm:pt>
    <dgm:pt modelId="{96F3D117-AC9A-46E3-93E2-EF3C2B1B879B}" type="pres">
      <dgm:prSet presAssocID="{CAC43A9F-8275-4B66-A7CC-1AB59211F679}" presName="chevron5" presStyleLbl="alignNode1" presStyleIdx="4" presStyleCnt="21"/>
      <dgm:spPr/>
    </dgm:pt>
    <dgm:pt modelId="{DE240462-562B-4C3B-8DB3-883B6F519B2D}" type="pres">
      <dgm:prSet presAssocID="{CAC43A9F-8275-4B66-A7CC-1AB59211F679}" presName="chevron6" presStyleLbl="alignNode1" presStyleIdx="5" presStyleCnt="21"/>
      <dgm:spPr/>
    </dgm:pt>
    <dgm:pt modelId="{555DF593-0FEB-4D95-9EC7-08BF1D75BD0D}" type="pres">
      <dgm:prSet presAssocID="{CAC43A9F-8275-4B66-A7CC-1AB59211F679}" presName="chevron7" presStyleLbl="alignNode1" presStyleIdx="6" presStyleCnt="21"/>
      <dgm:spPr/>
    </dgm:pt>
    <dgm:pt modelId="{4F5413A1-410F-491B-A90B-8EE285C1E19E}" type="pres">
      <dgm:prSet presAssocID="{CAC43A9F-8275-4B66-A7CC-1AB59211F679}" presName="childtext" presStyleLbl="solidFgAcc1" presStyleIdx="0" presStyleCnt="3">
        <dgm:presLayoutVars>
          <dgm:chMax/>
          <dgm:chPref val="0"/>
          <dgm:bulletEnabled val="1"/>
        </dgm:presLayoutVars>
      </dgm:prSet>
      <dgm:spPr/>
    </dgm:pt>
    <dgm:pt modelId="{C64FD1F7-088B-4995-A547-555081DB5A2C}" type="pres">
      <dgm:prSet presAssocID="{B8B43EC0-BD10-427E-B11E-7A179455E781}" presName="sibTrans" presStyleCnt="0"/>
      <dgm:spPr/>
    </dgm:pt>
    <dgm:pt modelId="{9B1C1A0B-4FB5-45B5-BC09-55AB2208593F}" type="pres">
      <dgm:prSet presAssocID="{A07CDE87-366B-4AFE-A540-D10FCDC98345}" presName="parenttextcomposite" presStyleCnt="0"/>
      <dgm:spPr/>
    </dgm:pt>
    <dgm:pt modelId="{1E219150-EA5C-46B4-BC84-01244667AD23}" type="pres">
      <dgm:prSet presAssocID="{A07CDE87-366B-4AFE-A540-D10FCDC98345}" presName="parenttext" presStyleLbl="revTx" presStyleIdx="1" presStyleCnt="3" custFlipVert="0" custScaleY="23859">
        <dgm:presLayoutVars>
          <dgm:chMax/>
          <dgm:chPref val="2"/>
          <dgm:bulletEnabled val="1"/>
        </dgm:presLayoutVars>
      </dgm:prSet>
      <dgm:spPr/>
    </dgm:pt>
    <dgm:pt modelId="{72799631-7D07-4375-9DB9-FD4B606D9EB7}" type="pres">
      <dgm:prSet presAssocID="{A07CDE87-366B-4AFE-A540-D10FCDC98345}" presName="composite" presStyleCnt="0"/>
      <dgm:spPr/>
    </dgm:pt>
    <dgm:pt modelId="{102B75EE-AA4F-4749-92A1-E63CFE2085E5}" type="pres">
      <dgm:prSet presAssocID="{A07CDE87-366B-4AFE-A540-D10FCDC98345}" presName="chevron1" presStyleLbl="alignNode1" presStyleIdx="7" presStyleCnt="21"/>
      <dgm:spPr/>
    </dgm:pt>
    <dgm:pt modelId="{667AF238-53F0-4EBD-ABEB-92A7B95AA73A}" type="pres">
      <dgm:prSet presAssocID="{A07CDE87-366B-4AFE-A540-D10FCDC98345}" presName="chevron2" presStyleLbl="alignNode1" presStyleIdx="8" presStyleCnt="21"/>
      <dgm:spPr/>
    </dgm:pt>
    <dgm:pt modelId="{722BF941-18A6-424B-B32A-35CB2C2738AB}" type="pres">
      <dgm:prSet presAssocID="{A07CDE87-366B-4AFE-A540-D10FCDC98345}" presName="chevron3" presStyleLbl="alignNode1" presStyleIdx="9" presStyleCnt="21"/>
      <dgm:spPr/>
    </dgm:pt>
    <dgm:pt modelId="{0F69A47B-DC0A-43DB-B49E-FAC953BC5F3B}" type="pres">
      <dgm:prSet presAssocID="{A07CDE87-366B-4AFE-A540-D10FCDC98345}" presName="chevron4" presStyleLbl="alignNode1" presStyleIdx="10" presStyleCnt="21"/>
      <dgm:spPr/>
    </dgm:pt>
    <dgm:pt modelId="{F7279062-D236-421B-8D1C-73BD75895398}" type="pres">
      <dgm:prSet presAssocID="{A07CDE87-366B-4AFE-A540-D10FCDC98345}" presName="chevron5" presStyleLbl="alignNode1" presStyleIdx="11" presStyleCnt="21"/>
      <dgm:spPr/>
    </dgm:pt>
    <dgm:pt modelId="{911562E5-8180-454E-80A6-90A7FCBCA9F6}" type="pres">
      <dgm:prSet presAssocID="{A07CDE87-366B-4AFE-A540-D10FCDC98345}" presName="chevron6" presStyleLbl="alignNode1" presStyleIdx="12" presStyleCnt="21"/>
      <dgm:spPr/>
    </dgm:pt>
    <dgm:pt modelId="{BA246F8B-F0A6-4A2B-B4BC-B5447811A493}" type="pres">
      <dgm:prSet presAssocID="{A07CDE87-366B-4AFE-A540-D10FCDC98345}" presName="chevron7" presStyleLbl="alignNode1" presStyleIdx="13" presStyleCnt="21"/>
      <dgm:spPr/>
    </dgm:pt>
    <dgm:pt modelId="{277DE6FD-5904-4D0F-B090-F8064E517184}" type="pres">
      <dgm:prSet presAssocID="{A07CDE87-366B-4AFE-A540-D10FCDC98345}" presName="childtext" presStyleLbl="solidFgAcc1" presStyleIdx="1" presStyleCnt="3">
        <dgm:presLayoutVars>
          <dgm:chMax/>
          <dgm:chPref val="0"/>
          <dgm:bulletEnabled val="1"/>
        </dgm:presLayoutVars>
      </dgm:prSet>
      <dgm:spPr/>
    </dgm:pt>
    <dgm:pt modelId="{586FF80D-3447-4A42-9504-9DA9EB8B3BD0}" type="pres">
      <dgm:prSet presAssocID="{34BE75C8-7546-4875-8B06-A154E800A7D7}" presName="sibTrans" presStyleCnt="0"/>
      <dgm:spPr/>
    </dgm:pt>
    <dgm:pt modelId="{159E104D-78E6-4B6F-A4E7-5E2EB4A0DEA5}" type="pres">
      <dgm:prSet presAssocID="{EA9E163D-BB80-4CC0-B3AE-B6F400EABEBF}" presName="parenttextcomposite" presStyleCnt="0"/>
      <dgm:spPr/>
    </dgm:pt>
    <dgm:pt modelId="{00E9B444-A585-4495-88E7-4C7A9AAA1CC9}" type="pres">
      <dgm:prSet presAssocID="{EA9E163D-BB80-4CC0-B3AE-B6F400EABEBF}" presName="parenttext" presStyleLbl="revTx" presStyleIdx="2" presStyleCnt="3" custFlipVert="1" custScaleY="18114">
        <dgm:presLayoutVars>
          <dgm:chMax/>
          <dgm:chPref val="2"/>
          <dgm:bulletEnabled val="1"/>
        </dgm:presLayoutVars>
      </dgm:prSet>
      <dgm:spPr/>
    </dgm:pt>
    <dgm:pt modelId="{BED40728-6D59-49BD-BB14-F9A219E9D0D0}" type="pres">
      <dgm:prSet presAssocID="{EA9E163D-BB80-4CC0-B3AE-B6F400EABEBF}" presName="composite" presStyleCnt="0"/>
      <dgm:spPr/>
    </dgm:pt>
    <dgm:pt modelId="{82968D40-51DC-41A5-8276-F692A9CB9572}" type="pres">
      <dgm:prSet presAssocID="{EA9E163D-BB80-4CC0-B3AE-B6F400EABEBF}" presName="chevron1" presStyleLbl="alignNode1" presStyleIdx="14" presStyleCnt="21"/>
      <dgm:spPr/>
    </dgm:pt>
    <dgm:pt modelId="{9D1253BA-04C1-41F8-A706-C04736BEB952}" type="pres">
      <dgm:prSet presAssocID="{EA9E163D-BB80-4CC0-B3AE-B6F400EABEBF}" presName="chevron2" presStyleLbl="alignNode1" presStyleIdx="15" presStyleCnt="21"/>
      <dgm:spPr/>
    </dgm:pt>
    <dgm:pt modelId="{18C98348-16D2-4E70-A388-3E2F109DDAFF}" type="pres">
      <dgm:prSet presAssocID="{EA9E163D-BB80-4CC0-B3AE-B6F400EABEBF}" presName="chevron3" presStyleLbl="alignNode1" presStyleIdx="16" presStyleCnt="21"/>
      <dgm:spPr/>
    </dgm:pt>
    <dgm:pt modelId="{5B8FD875-C24E-45EC-8665-4677498069F7}" type="pres">
      <dgm:prSet presAssocID="{EA9E163D-BB80-4CC0-B3AE-B6F400EABEBF}" presName="chevron4" presStyleLbl="alignNode1" presStyleIdx="17" presStyleCnt="21"/>
      <dgm:spPr/>
    </dgm:pt>
    <dgm:pt modelId="{760F17CC-A8E9-408F-8708-26730ED49218}" type="pres">
      <dgm:prSet presAssocID="{EA9E163D-BB80-4CC0-B3AE-B6F400EABEBF}" presName="chevron5" presStyleLbl="alignNode1" presStyleIdx="18" presStyleCnt="21"/>
      <dgm:spPr/>
    </dgm:pt>
    <dgm:pt modelId="{F52C0789-9851-4D53-B552-F1A484FB8C0A}" type="pres">
      <dgm:prSet presAssocID="{EA9E163D-BB80-4CC0-B3AE-B6F400EABEBF}" presName="chevron6" presStyleLbl="alignNode1" presStyleIdx="19" presStyleCnt="21"/>
      <dgm:spPr/>
    </dgm:pt>
    <dgm:pt modelId="{118AC2E4-0EA6-4516-86E3-F8F3931E53AB}" type="pres">
      <dgm:prSet presAssocID="{EA9E163D-BB80-4CC0-B3AE-B6F400EABEBF}" presName="chevron7" presStyleLbl="alignNode1" presStyleIdx="20" presStyleCnt="21"/>
      <dgm:spPr/>
    </dgm:pt>
    <dgm:pt modelId="{6DEAE741-538D-43BD-A0A3-F54372A9C8BC}" type="pres">
      <dgm:prSet presAssocID="{EA9E163D-BB80-4CC0-B3AE-B6F400EABEBF}" presName="childtext" presStyleLbl="solidFgAcc1" presStyleIdx="2" presStyleCnt="3">
        <dgm:presLayoutVars>
          <dgm:chMax/>
          <dgm:chPref val="0"/>
          <dgm:bulletEnabled val="1"/>
        </dgm:presLayoutVars>
      </dgm:prSet>
      <dgm:spPr/>
    </dgm:pt>
  </dgm:ptLst>
  <dgm:cxnLst>
    <dgm:cxn modelId="{71F29A08-B031-4FC0-A250-6A607D61E59B}" type="presOf" srcId="{A07CDE87-366B-4AFE-A540-D10FCDC98345}" destId="{1E219150-EA5C-46B4-BC84-01244667AD23}" srcOrd="0" destOrd="0" presId="urn:microsoft.com/office/officeart/2008/layout/VerticalAccentList"/>
    <dgm:cxn modelId="{39AC4255-541D-464B-860D-99E71D30D1CB}" srcId="{EA9E163D-BB80-4CC0-B3AE-B6F400EABEBF}" destId="{8942D719-4326-4832-A3D1-25D0EFA77042}" srcOrd="0" destOrd="0" parTransId="{48A01A63-8814-4044-A6FE-BCD933FD6E7E}" sibTransId="{CD9E48B1-9D46-4CEF-8C66-59F3CB9CF3A7}"/>
    <dgm:cxn modelId="{8FE4CF55-BBF9-4868-9089-5F2B92055CC3}" srcId="{CAC43A9F-8275-4B66-A7CC-1AB59211F679}" destId="{D4271229-A265-47A9-A829-3E88AABA2973}" srcOrd="0" destOrd="0" parTransId="{74775AA5-8582-410C-982B-EED6DD271008}" sibTransId="{A1242060-C938-49A7-8E21-11949561E492}"/>
    <dgm:cxn modelId="{063DBB7D-7484-4070-8C60-E922933CAA50}" srcId="{A07CDE87-366B-4AFE-A540-D10FCDC98345}" destId="{9BB79D3C-41E9-46C0-A18F-BB81CFD4A852}" srcOrd="0" destOrd="0" parTransId="{BAEA019B-0ECA-446B-B201-26078989C7C7}" sibTransId="{1EC354D5-225E-4FDF-AAC6-1CF4F5632246}"/>
    <dgm:cxn modelId="{900E5A82-3433-421E-9A2E-790D7C440E67}" type="presOf" srcId="{EA9E163D-BB80-4CC0-B3AE-B6F400EABEBF}" destId="{00E9B444-A585-4495-88E7-4C7A9AAA1CC9}" srcOrd="0" destOrd="0" presId="urn:microsoft.com/office/officeart/2008/layout/VerticalAccentList"/>
    <dgm:cxn modelId="{480AA28F-D76F-4E89-9CF8-B7CE96C95D2E}" srcId="{9567674D-DEA3-4264-900C-8167456F93E5}" destId="{EA9E163D-BB80-4CC0-B3AE-B6F400EABEBF}" srcOrd="2" destOrd="0" parTransId="{D6557737-F34E-438E-B6BA-330AE460AFF4}" sibTransId="{7D5FA02F-1A70-4741-873D-32C3235D24C3}"/>
    <dgm:cxn modelId="{132CA990-90BE-40BF-A192-F45D58B89FAE}" type="presOf" srcId="{CAC43A9F-8275-4B66-A7CC-1AB59211F679}" destId="{C9F7E89D-BE1A-4B69-9A2B-A5D56DAC6B14}" srcOrd="0" destOrd="0" presId="urn:microsoft.com/office/officeart/2008/layout/VerticalAccentList"/>
    <dgm:cxn modelId="{87BF3399-1654-483B-B9D9-8E8182845D26}" type="presOf" srcId="{9BB79D3C-41E9-46C0-A18F-BB81CFD4A852}" destId="{277DE6FD-5904-4D0F-B090-F8064E517184}" srcOrd="0" destOrd="0" presId="urn:microsoft.com/office/officeart/2008/layout/VerticalAccentList"/>
    <dgm:cxn modelId="{FE7507B0-32F5-413B-B165-BE1BBBC53FBB}" srcId="{9567674D-DEA3-4264-900C-8167456F93E5}" destId="{A07CDE87-366B-4AFE-A540-D10FCDC98345}" srcOrd="1" destOrd="0" parTransId="{6CB3BDC8-16F9-46F8-B0FC-30268525DA28}" sibTransId="{34BE75C8-7546-4875-8B06-A154E800A7D7}"/>
    <dgm:cxn modelId="{E907A7D8-175F-4BC4-9540-BF4943CA5BA5}" type="presOf" srcId="{8942D719-4326-4832-A3D1-25D0EFA77042}" destId="{6DEAE741-538D-43BD-A0A3-F54372A9C8BC}" srcOrd="0" destOrd="0" presId="urn:microsoft.com/office/officeart/2008/layout/VerticalAccentList"/>
    <dgm:cxn modelId="{4FA292F7-635F-478D-AD7D-2E2304DE84CD}" srcId="{9567674D-DEA3-4264-900C-8167456F93E5}" destId="{CAC43A9F-8275-4B66-A7CC-1AB59211F679}" srcOrd="0" destOrd="0" parTransId="{82D10DFE-565A-4492-801F-D880B8CFCC14}" sibTransId="{B8B43EC0-BD10-427E-B11E-7A179455E781}"/>
    <dgm:cxn modelId="{8297B7F9-F760-4E0E-8A2A-B59220A9DC97}" type="presOf" srcId="{9567674D-DEA3-4264-900C-8167456F93E5}" destId="{670E9A98-32C6-4008-8AD6-AB8A3E51D55B}" srcOrd="0" destOrd="0" presId="urn:microsoft.com/office/officeart/2008/layout/VerticalAccentList"/>
    <dgm:cxn modelId="{A9A891FF-82D5-41CB-877E-1509C844CB30}" type="presOf" srcId="{D4271229-A265-47A9-A829-3E88AABA2973}" destId="{4F5413A1-410F-491B-A90B-8EE285C1E19E}" srcOrd="0" destOrd="0" presId="urn:microsoft.com/office/officeart/2008/layout/VerticalAccentList"/>
    <dgm:cxn modelId="{596CBB75-70F4-43E2-913C-36242E33D0AD}" type="presParOf" srcId="{670E9A98-32C6-4008-8AD6-AB8A3E51D55B}" destId="{5A02EA26-34BE-44BA-8B75-9682EA6BE6EA}" srcOrd="0" destOrd="0" presId="urn:microsoft.com/office/officeart/2008/layout/VerticalAccentList"/>
    <dgm:cxn modelId="{A313F9FF-69EA-4957-8C97-2AA9B9BFF881}" type="presParOf" srcId="{5A02EA26-34BE-44BA-8B75-9682EA6BE6EA}" destId="{C9F7E89D-BE1A-4B69-9A2B-A5D56DAC6B14}" srcOrd="0" destOrd="0" presId="urn:microsoft.com/office/officeart/2008/layout/VerticalAccentList"/>
    <dgm:cxn modelId="{1C47BB94-A869-4F5C-8AE7-685AC24E1229}" type="presParOf" srcId="{670E9A98-32C6-4008-8AD6-AB8A3E51D55B}" destId="{1EA7D229-A7E7-44D1-AF45-F4F9A66BDEAF}" srcOrd="1" destOrd="0" presId="urn:microsoft.com/office/officeart/2008/layout/VerticalAccentList"/>
    <dgm:cxn modelId="{BDFFB6AB-B56E-46BA-A1FA-FAE372CF4E5F}" type="presParOf" srcId="{1EA7D229-A7E7-44D1-AF45-F4F9A66BDEAF}" destId="{504672A4-C0E7-475C-A549-DE5C6AC75E5D}" srcOrd="0" destOrd="0" presId="urn:microsoft.com/office/officeart/2008/layout/VerticalAccentList"/>
    <dgm:cxn modelId="{21C5924F-3A19-4D98-B41B-2B5777433403}" type="presParOf" srcId="{1EA7D229-A7E7-44D1-AF45-F4F9A66BDEAF}" destId="{7FA77E3B-880C-44D5-A20E-B7BAC70C8DB0}" srcOrd="1" destOrd="0" presId="urn:microsoft.com/office/officeart/2008/layout/VerticalAccentList"/>
    <dgm:cxn modelId="{75A83FD0-C21C-4FAB-A90D-8D15C05B0E17}" type="presParOf" srcId="{1EA7D229-A7E7-44D1-AF45-F4F9A66BDEAF}" destId="{1A8498AB-F55C-402C-911F-19EF41961C02}" srcOrd="2" destOrd="0" presId="urn:microsoft.com/office/officeart/2008/layout/VerticalAccentList"/>
    <dgm:cxn modelId="{E8642259-2C56-45D4-AF5F-9E67A81BC3B5}" type="presParOf" srcId="{1EA7D229-A7E7-44D1-AF45-F4F9A66BDEAF}" destId="{AD20B650-DAB2-4EA5-9117-4DF8693F4541}" srcOrd="3" destOrd="0" presId="urn:microsoft.com/office/officeart/2008/layout/VerticalAccentList"/>
    <dgm:cxn modelId="{3B6DF4B6-4ED1-45C6-B570-8F32791D3B5D}" type="presParOf" srcId="{1EA7D229-A7E7-44D1-AF45-F4F9A66BDEAF}" destId="{96F3D117-AC9A-46E3-93E2-EF3C2B1B879B}" srcOrd="4" destOrd="0" presId="urn:microsoft.com/office/officeart/2008/layout/VerticalAccentList"/>
    <dgm:cxn modelId="{C00520E0-FA67-4541-8F2C-8B7E330493D6}" type="presParOf" srcId="{1EA7D229-A7E7-44D1-AF45-F4F9A66BDEAF}" destId="{DE240462-562B-4C3B-8DB3-883B6F519B2D}" srcOrd="5" destOrd="0" presId="urn:microsoft.com/office/officeart/2008/layout/VerticalAccentList"/>
    <dgm:cxn modelId="{3A50FAE1-9397-444D-BF22-925FD2B03D8B}" type="presParOf" srcId="{1EA7D229-A7E7-44D1-AF45-F4F9A66BDEAF}" destId="{555DF593-0FEB-4D95-9EC7-08BF1D75BD0D}" srcOrd="6" destOrd="0" presId="urn:microsoft.com/office/officeart/2008/layout/VerticalAccentList"/>
    <dgm:cxn modelId="{522F187D-673D-4770-A611-1F7E700F386C}" type="presParOf" srcId="{1EA7D229-A7E7-44D1-AF45-F4F9A66BDEAF}" destId="{4F5413A1-410F-491B-A90B-8EE285C1E19E}" srcOrd="7" destOrd="0" presId="urn:microsoft.com/office/officeart/2008/layout/VerticalAccentList"/>
    <dgm:cxn modelId="{C99F8A84-D178-4B1C-9BF5-7592167194AA}" type="presParOf" srcId="{670E9A98-32C6-4008-8AD6-AB8A3E51D55B}" destId="{C64FD1F7-088B-4995-A547-555081DB5A2C}" srcOrd="2" destOrd="0" presId="urn:microsoft.com/office/officeart/2008/layout/VerticalAccentList"/>
    <dgm:cxn modelId="{CBECD965-2176-4344-97B2-D97271AFF415}" type="presParOf" srcId="{670E9A98-32C6-4008-8AD6-AB8A3E51D55B}" destId="{9B1C1A0B-4FB5-45B5-BC09-55AB2208593F}" srcOrd="3" destOrd="0" presId="urn:microsoft.com/office/officeart/2008/layout/VerticalAccentList"/>
    <dgm:cxn modelId="{FA01A485-FE16-495E-8D5A-392C68241E62}" type="presParOf" srcId="{9B1C1A0B-4FB5-45B5-BC09-55AB2208593F}" destId="{1E219150-EA5C-46B4-BC84-01244667AD23}" srcOrd="0" destOrd="0" presId="urn:microsoft.com/office/officeart/2008/layout/VerticalAccentList"/>
    <dgm:cxn modelId="{9E01BE2A-C115-4FE6-91EF-DB286087C8D4}" type="presParOf" srcId="{670E9A98-32C6-4008-8AD6-AB8A3E51D55B}" destId="{72799631-7D07-4375-9DB9-FD4B606D9EB7}" srcOrd="4" destOrd="0" presId="urn:microsoft.com/office/officeart/2008/layout/VerticalAccentList"/>
    <dgm:cxn modelId="{1A8E7683-4115-4C88-898F-EB4BA7CFD16B}" type="presParOf" srcId="{72799631-7D07-4375-9DB9-FD4B606D9EB7}" destId="{102B75EE-AA4F-4749-92A1-E63CFE2085E5}" srcOrd="0" destOrd="0" presId="urn:microsoft.com/office/officeart/2008/layout/VerticalAccentList"/>
    <dgm:cxn modelId="{02564BF8-EA68-4882-A0B8-40BAA8401693}" type="presParOf" srcId="{72799631-7D07-4375-9DB9-FD4B606D9EB7}" destId="{667AF238-53F0-4EBD-ABEB-92A7B95AA73A}" srcOrd="1" destOrd="0" presId="urn:microsoft.com/office/officeart/2008/layout/VerticalAccentList"/>
    <dgm:cxn modelId="{E6876C6E-96D4-42E1-AE3F-3F27EDA1857E}" type="presParOf" srcId="{72799631-7D07-4375-9DB9-FD4B606D9EB7}" destId="{722BF941-18A6-424B-B32A-35CB2C2738AB}" srcOrd="2" destOrd="0" presId="urn:microsoft.com/office/officeart/2008/layout/VerticalAccentList"/>
    <dgm:cxn modelId="{051C3BC5-E77A-45E5-BD2D-62249D04664F}" type="presParOf" srcId="{72799631-7D07-4375-9DB9-FD4B606D9EB7}" destId="{0F69A47B-DC0A-43DB-B49E-FAC953BC5F3B}" srcOrd="3" destOrd="0" presId="urn:microsoft.com/office/officeart/2008/layout/VerticalAccentList"/>
    <dgm:cxn modelId="{FAAE837F-03AE-435D-8CAC-81A092E78FD4}" type="presParOf" srcId="{72799631-7D07-4375-9DB9-FD4B606D9EB7}" destId="{F7279062-D236-421B-8D1C-73BD75895398}" srcOrd="4" destOrd="0" presId="urn:microsoft.com/office/officeart/2008/layout/VerticalAccentList"/>
    <dgm:cxn modelId="{049774BE-CBA7-492B-83D0-A409EC8AA672}" type="presParOf" srcId="{72799631-7D07-4375-9DB9-FD4B606D9EB7}" destId="{911562E5-8180-454E-80A6-90A7FCBCA9F6}" srcOrd="5" destOrd="0" presId="urn:microsoft.com/office/officeart/2008/layout/VerticalAccentList"/>
    <dgm:cxn modelId="{FBE36123-98E0-4C24-AC39-69C0C0122A75}" type="presParOf" srcId="{72799631-7D07-4375-9DB9-FD4B606D9EB7}" destId="{BA246F8B-F0A6-4A2B-B4BC-B5447811A493}" srcOrd="6" destOrd="0" presId="urn:microsoft.com/office/officeart/2008/layout/VerticalAccentList"/>
    <dgm:cxn modelId="{0770FCC6-89BF-47A0-8F5B-BB6170B10D98}" type="presParOf" srcId="{72799631-7D07-4375-9DB9-FD4B606D9EB7}" destId="{277DE6FD-5904-4D0F-B090-F8064E517184}" srcOrd="7" destOrd="0" presId="urn:microsoft.com/office/officeart/2008/layout/VerticalAccentList"/>
    <dgm:cxn modelId="{27F10CF5-8D03-43B3-AF06-1259A91FAF69}" type="presParOf" srcId="{670E9A98-32C6-4008-8AD6-AB8A3E51D55B}" destId="{586FF80D-3447-4A42-9504-9DA9EB8B3BD0}" srcOrd="5" destOrd="0" presId="urn:microsoft.com/office/officeart/2008/layout/VerticalAccentList"/>
    <dgm:cxn modelId="{B1D81B26-585E-4713-82D3-92A3E25E6F35}" type="presParOf" srcId="{670E9A98-32C6-4008-8AD6-AB8A3E51D55B}" destId="{159E104D-78E6-4B6F-A4E7-5E2EB4A0DEA5}" srcOrd="6" destOrd="0" presId="urn:microsoft.com/office/officeart/2008/layout/VerticalAccentList"/>
    <dgm:cxn modelId="{0B7BAA8B-4EF1-4A00-9ACC-E4E95C999235}" type="presParOf" srcId="{159E104D-78E6-4B6F-A4E7-5E2EB4A0DEA5}" destId="{00E9B444-A585-4495-88E7-4C7A9AAA1CC9}" srcOrd="0" destOrd="0" presId="urn:microsoft.com/office/officeart/2008/layout/VerticalAccentList"/>
    <dgm:cxn modelId="{564D2921-D5A2-420D-9D2B-61324F9B3A72}" type="presParOf" srcId="{670E9A98-32C6-4008-8AD6-AB8A3E51D55B}" destId="{BED40728-6D59-49BD-BB14-F9A219E9D0D0}" srcOrd="7" destOrd="0" presId="urn:microsoft.com/office/officeart/2008/layout/VerticalAccentList"/>
    <dgm:cxn modelId="{00A122E0-142C-47CB-98D2-A88C888B96DD}" type="presParOf" srcId="{BED40728-6D59-49BD-BB14-F9A219E9D0D0}" destId="{82968D40-51DC-41A5-8276-F692A9CB9572}" srcOrd="0" destOrd="0" presId="urn:microsoft.com/office/officeart/2008/layout/VerticalAccentList"/>
    <dgm:cxn modelId="{71ED7A1F-C9BF-4FFB-AD1E-E32A1F513B73}" type="presParOf" srcId="{BED40728-6D59-49BD-BB14-F9A219E9D0D0}" destId="{9D1253BA-04C1-41F8-A706-C04736BEB952}" srcOrd="1" destOrd="0" presId="urn:microsoft.com/office/officeart/2008/layout/VerticalAccentList"/>
    <dgm:cxn modelId="{90A2335F-6CE7-4E7A-8CD9-B61BB5277CB8}" type="presParOf" srcId="{BED40728-6D59-49BD-BB14-F9A219E9D0D0}" destId="{18C98348-16D2-4E70-A388-3E2F109DDAFF}" srcOrd="2" destOrd="0" presId="urn:microsoft.com/office/officeart/2008/layout/VerticalAccentList"/>
    <dgm:cxn modelId="{637CDF03-F9B4-46C5-9E5B-4EFF89C4159F}" type="presParOf" srcId="{BED40728-6D59-49BD-BB14-F9A219E9D0D0}" destId="{5B8FD875-C24E-45EC-8665-4677498069F7}" srcOrd="3" destOrd="0" presId="urn:microsoft.com/office/officeart/2008/layout/VerticalAccentList"/>
    <dgm:cxn modelId="{24A13EB2-FB38-458A-879F-B98FE5049702}" type="presParOf" srcId="{BED40728-6D59-49BD-BB14-F9A219E9D0D0}" destId="{760F17CC-A8E9-408F-8708-26730ED49218}" srcOrd="4" destOrd="0" presId="urn:microsoft.com/office/officeart/2008/layout/VerticalAccentList"/>
    <dgm:cxn modelId="{C1EF5B2B-E87F-44B6-9685-C219935D3907}" type="presParOf" srcId="{BED40728-6D59-49BD-BB14-F9A219E9D0D0}" destId="{F52C0789-9851-4D53-B552-F1A484FB8C0A}" srcOrd="5" destOrd="0" presId="urn:microsoft.com/office/officeart/2008/layout/VerticalAccentList"/>
    <dgm:cxn modelId="{F82E5F27-4F11-47EA-9C79-C4EFC3035F22}" type="presParOf" srcId="{BED40728-6D59-49BD-BB14-F9A219E9D0D0}" destId="{118AC2E4-0EA6-4516-86E3-F8F3931E53AB}" srcOrd="6" destOrd="0" presId="urn:microsoft.com/office/officeart/2008/layout/VerticalAccentList"/>
    <dgm:cxn modelId="{98E724D6-4890-4A9C-A55A-C83E6FB1A9FC}" type="presParOf" srcId="{BED40728-6D59-49BD-BB14-F9A219E9D0D0}" destId="{6DEAE741-538D-43BD-A0A3-F54372A9C8BC}"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D82097-2119-4F80-B374-854760338CD3}"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446737F9-660E-402A-93C3-B8EC09DFDD82}">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200" b="1" dirty="0"/>
            <a:t>Traversing:</a:t>
          </a:r>
          <a:r>
            <a:rPr lang="en-US" sz="2200" dirty="0"/>
            <a:t> visiting each element of the data structure in order to perform some specific operation like searching or sorting.</a:t>
          </a:r>
        </a:p>
      </dgm:t>
    </dgm:pt>
    <dgm:pt modelId="{D776F5BF-AD0B-4D2D-B219-6499F13B314C}" type="parTrans" cxnId="{33629522-5B89-493B-9CD1-F28E747DD30C}">
      <dgm:prSet/>
      <dgm:spPr/>
      <dgm:t>
        <a:bodyPr/>
        <a:lstStyle/>
        <a:p>
          <a:endParaRPr lang="en-US" sz="2200"/>
        </a:p>
      </dgm:t>
    </dgm:pt>
    <dgm:pt modelId="{2471FC4E-6E26-46A4-969A-6CD3E4E9B202}" type="sibTrans" cxnId="{33629522-5B89-493B-9CD1-F28E747DD30C}">
      <dgm:prSet/>
      <dgm:spPr/>
      <dgm:t>
        <a:bodyPr/>
        <a:lstStyle/>
        <a:p>
          <a:endParaRPr lang="en-US" sz="2200"/>
        </a:p>
      </dgm:t>
    </dgm:pt>
    <dgm:pt modelId="{9CBBDD47-634A-4583-8BFD-00AEFA1863A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200" b="1" dirty="0"/>
            <a:t>Insertion:</a:t>
          </a:r>
          <a:r>
            <a:rPr lang="en-US" sz="2200" dirty="0"/>
            <a:t> the process of adding the elements to the data structure.</a:t>
          </a:r>
        </a:p>
      </dgm:t>
    </dgm:pt>
    <dgm:pt modelId="{4059AD58-1671-457A-9492-4E4EC9CB844A}" type="parTrans" cxnId="{DCBA6D82-6E06-4AAB-9A23-0CD2D12EF9C2}">
      <dgm:prSet/>
      <dgm:spPr/>
      <dgm:t>
        <a:bodyPr/>
        <a:lstStyle/>
        <a:p>
          <a:endParaRPr lang="en-US" sz="2200"/>
        </a:p>
      </dgm:t>
    </dgm:pt>
    <dgm:pt modelId="{EDFEC6DA-CBB6-47DC-9735-47B6D38D038E}" type="sibTrans" cxnId="{DCBA6D82-6E06-4AAB-9A23-0CD2D12EF9C2}">
      <dgm:prSet/>
      <dgm:spPr/>
      <dgm:t>
        <a:bodyPr/>
        <a:lstStyle/>
        <a:p>
          <a:endParaRPr lang="en-US" sz="2200"/>
        </a:p>
      </dgm:t>
    </dgm:pt>
    <dgm:pt modelId="{14AF0D84-7E77-44C2-9A68-8CCF6E9F7A8D}">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200" b="1" dirty="0"/>
            <a:t>Deletion: </a:t>
          </a:r>
          <a:r>
            <a:rPr lang="en-US" sz="2200" dirty="0"/>
            <a:t>delete an element from the data structure</a:t>
          </a:r>
        </a:p>
      </dgm:t>
    </dgm:pt>
    <dgm:pt modelId="{6A359657-31B5-4AF1-9A47-85169B45499A}" type="parTrans" cxnId="{2BF08D92-F5CA-45AE-8BF7-3B770A089ED5}">
      <dgm:prSet/>
      <dgm:spPr/>
      <dgm:t>
        <a:bodyPr/>
        <a:lstStyle/>
        <a:p>
          <a:endParaRPr lang="en-US" sz="2200"/>
        </a:p>
      </dgm:t>
    </dgm:pt>
    <dgm:pt modelId="{36A355D2-1752-4A19-A455-6DF0A53B5872}" type="sibTrans" cxnId="{2BF08D92-F5CA-45AE-8BF7-3B770A089ED5}">
      <dgm:prSet/>
      <dgm:spPr/>
      <dgm:t>
        <a:bodyPr/>
        <a:lstStyle/>
        <a:p>
          <a:endParaRPr lang="en-US" sz="2200"/>
        </a:p>
      </dgm:t>
    </dgm:pt>
    <dgm:pt modelId="{D048227F-6126-4C7F-8BF4-D9D76DC12B72}">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200" b="1" dirty="0"/>
            <a:t>Merging:</a:t>
          </a:r>
          <a:r>
            <a:rPr lang="en-US" sz="2200" dirty="0"/>
            <a:t> clubbed or joined more than one list of similar type of elements to produce a list.</a:t>
          </a:r>
        </a:p>
      </dgm:t>
    </dgm:pt>
    <dgm:pt modelId="{0630AC57-0103-45B5-9067-D58FA7DDE419}" type="parTrans" cxnId="{62690871-9C6F-4B58-B834-5B5BEE6F39C9}">
      <dgm:prSet/>
      <dgm:spPr/>
      <dgm:t>
        <a:bodyPr/>
        <a:lstStyle/>
        <a:p>
          <a:endParaRPr lang="en-US" sz="2200"/>
        </a:p>
      </dgm:t>
    </dgm:pt>
    <dgm:pt modelId="{2A0C97A3-D185-469D-A543-44619BACC550}" type="sibTrans" cxnId="{62690871-9C6F-4B58-B834-5B5BEE6F39C9}">
      <dgm:prSet/>
      <dgm:spPr/>
      <dgm:t>
        <a:bodyPr/>
        <a:lstStyle/>
        <a:p>
          <a:endParaRPr lang="en-US" sz="2200"/>
        </a:p>
      </dgm:t>
    </dgm:pt>
    <dgm:pt modelId="{6C852D0E-1A99-4229-8E39-AE0E07F71AB1}">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200" b="1" dirty="0"/>
            <a:t>Searching:</a:t>
          </a:r>
          <a:r>
            <a:rPr lang="en-US" sz="2200" dirty="0"/>
            <a:t> the process of finding the location of an element within the data structure.</a:t>
          </a:r>
        </a:p>
      </dgm:t>
    </dgm:pt>
    <dgm:pt modelId="{E5C92CB9-78D1-4732-A173-116D1DBC482B}" type="parTrans" cxnId="{C0570498-7E70-4216-83BB-C59718738ABB}">
      <dgm:prSet/>
      <dgm:spPr/>
      <dgm:t>
        <a:bodyPr/>
        <a:lstStyle/>
        <a:p>
          <a:endParaRPr lang="en-US" sz="2200"/>
        </a:p>
      </dgm:t>
    </dgm:pt>
    <dgm:pt modelId="{7FCE12F5-5007-4401-83A9-C18586C11A19}" type="sibTrans" cxnId="{C0570498-7E70-4216-83BB-C59718738ABB}">
      <dgm:prSet/>
      <dgm:spPr/>
      <dgm:t>
        <a:bodyPr/>
        <a:lstStyle/>
        <a:p>
          <a:endParaRPr lang="en-US" sz="2200"/>
        </a:p>
      </dgm:t>
    </dgm:pt>
    <dgm:pt modelId="{7DEDCA58-46B7-45A8-B0D4-2436D31B587F}">
      <dgm:prSet phldrT="[Text]" custT="1">
        <dgm:style>
          <a:lnRef idx="2">
            <a:schemeClr val="accent5"/>
          </a:lnRef>
          <a:fillRef idx="1">
            <a:schemeClr val="lt1"/>
          </a:fillRef>
          <a:effectRef idx="0">
            <a:schemeClr val="accent5"/>
          </a:effectRef>
          <a:fontRef idx="minor">
            <a:schemeClr val="dk1"/>
          </a:fontRef>
        </dgm:style>
      </dgm:prSet>
      <dgm:spPr/>
      <dgm:t>
        <a:bodyPr/>
        <a:lstStyle/>
        <a:p>
          <a:r>
            <a:rPr lang="en-US" sz="2200" b="1" dirty="0"/>
            <a:t>Sorting:</a:t>
          </a:r>
          <a:r>
            <a:rPr lang="en-US" sz="2200" dirty="0"/>
            <a:t> The process of arranging the data structure in a specific order.</a:t>
          </a:r>
        </a:p>
      </dgm:t>
    </dgm:pt>
    <dgm:pt modelId="{FD53578C-07F4-4BAE-AFEE-3B14B3D93C98}" type="parTrans" cxnId="{C504D49A-FDF4-437F-B6F9-3E4D86BC3CBF}">
      <dgm:prSet/>
      <dgm:spPr/>
      <dgm:t>
        <a:bodyPr/>
        <a:lstStyle/>
        <a:p>
          <a:endParaRPr lang="en-US" sz="2200"/>
        </a:p>
      </dgm:t>
    </dgm:pt>
    <dgm:pt modelId="{781A2ABF-FB2C-44BF-B6EB-C22EAC99C797}" type="sibTrans" cxnId="{C504D49A-FDF4-437F-B6F9-3E4D86BC3CBF}">
      <dgm:prSet/>
      <dgm:spPr/>
      <dgm:t>
        <a:bodyPr/>
        <a:lstStyle/>
        <a:p>
          <a:endParaRPr lang="en-US" sz="2200"/>
        </a:p>
      </dgm:t>
    </dgm:pt>
    <dgm:pt modelId="{F50CF4C8-C8D3-44BA-B8B8-DF9D0C44F9F8}" type="pres">
      <dgm:prSet presAssocID="{FCD82097-2119-4F80-B374-854760338CD3}" presName="Name0" presStyleCnt="0">
        <dgm:presLayoutVars>
          <dgm:chMax val="7"/>
          <dgm:chPref val="7"/>
          <dgm:dir/>
        </dgm:presLayoutVars>
      </dgm:prSet>
      <dgm:spPr/>
    </dgm:pt>
    <dgm:pt modelId="{2885ED47-5CC9-44DE-91A1-0F17FDF2D293}" type="pres">
      <dgm:prSet presAssocID="{FCD82097-2119-4F80-B374-854760338CD3}" presName="Name1" presStyleCnt="0"/>
      <dgm:spPr/>
    </dgm:pt>
    <dgm:pt modelId="{5BAF4CD6-A534-4437-826F-E99B29ACE93C}" type="pres">
      <dgm:prSet presAssocID="{FCD82097-2119-4F80-B374-854760338CD3}" presName="cycle" presStyleCnt="0"/>
      <dgm:spPr/>
    </dgm:pt>
    <dgm:pt modelId="{D2DAEA7C-6069-4E4F-B823-CE5FEA1040F9}" type="pres">
      <dgm:prSet presAssocID="{FCD82097-2119-4F80-B374-854760338CD3}" presName="srcNode" presStyleLbl="node1" presStyleIdx="0" presStyleCnt="6"/>
      <dgm:spPr/>
    </dgm:pt>
    <dgm:pt modelId="{FF0086DC-D72F-43FC-9CE1-DD5323DF66EF}" type="pres">
      <dgm:prSet presAssocID="{FCD82097-2119-4F80-B374-854760338CD3}" presName="conn" presStyleLbl="parChTrans1D2" presStyleIdx="0" presStyleCnt="1"/>
      <dgm:spPr/>
    </dgm:pt>
    <dgm:pt modelId="{2848E90A-85E0-4A5D-A65D-9C19C96F779C}" type="pres">
      <dgm:prSet presAssocID="{FCD82097-2119-4F80-B374-854760338CD3}" presName="extraNode" presStyleLbl="node1" presStyleIdx="0" presStyleCnt="6"/>
      <dgm:spPr/>
    </dgm:pt>
    <dgm:pt modelId="{232590FF-2D44-493E-9355-CCAC126F996C}" type="pres">
      <dgm:prSet presAssocID="{FCD82097-2119-4F80-B374-854760338CD3}" presName="dstNode" presStyleLbl="node1" presStyleIdx="0" presStyleCnt="6"/>
      <dgm:spPr/>
    </dgm:pt>
    <dgm:pt modelId="{5AFC4453-551E-427E-ABDF-5CFF18EF8672}" type="pres">
      <dgm:prSet presAssocID="{446737F9-660E-402A-93C3-B8EC09DFDD82}" presName="text_1" presStyleLbl="node1" presStyleIdx="0" presStyleCnt="6">
        <dgm:presLayoutVars>
          <dgm:bulletEnabled val="1"/>
        </dgm:presLayoutVars>
      </dgm:prSet>
      <dgm:spPr/>
    </dgm:pt>
    <dgm:pt modelId="{F8092216-2792-489E-886A-68B609B6BDB2}" type="pres">
      <dgm:prSet presAssocID="{446737F9-660E-402A-93C3-B8EC09DFDD82}" presName="accent_1" presStyleCnt="0"/>
      <dgm:spPr/>
    </dgm:pt>
    <dgm:pt modelId="{942408FD-506A-425B-93C1-069013A23DB7}" type="pres">
      <dgm:prSet presAssocID="{446737F9-660E-402A-93C3-B8EC09DFDD82}" presName="accentRepeatNode" presStyleLbl="solidFgAcc1" presStyleIdx="0" presStyleCnt="6"/>
      <dgm:spPr/>
    </dgm:pt>
    <dgm:pt modelId="{E22B03EB-4253-44A3-A4B9-6BED7F7F27D2}" type="pres">
      <dgm:prSet presAssocID="{9CBBDD47-634A-4583-8BFD-00AEFA1863A1}" presName="text_2" presStyleLbl="node1" presStyleIdx="1" presStyleCnt="6">
        <dgm:presLayoutVars>
          <dgm:bulletEnabled val="1"/>
        </dgm:presLayoutVars>
      </dgm:prSet>
      <dgm:spPr/>
    </dgm:pt>
    <dgm:pt modelId="{9759D398-12FF-4245-8440-089E8A9B97B4}" type="pres">
      <dgm:prSet presAssocID="{9CBBDD47-634A-4583-8BFD-00AEFA1863A1}" presName="accent_2" presStyleCnt="0"/>
      <dgm:spPr/>
    </dgm:pt>
    <dgm:pt modelId="{D5D11016-4EE2-4CA7-8E80-F081CF03FE84}" type="pres">
      <dgm:prSet presAssocID="{9CBBDD47-634A-4583-8BFD-00AEFA1863A1}" presName="accentRepeatNode" presStyleLbl="solidFgAcc1" presStyleIdx="1" presStyleCnt="6"/>
      <dgm:spPr/>
    </dgm:pt>
    <dgm:pt modelId="{A94DB782-8A01-421C-B8FA-ED688D606609}" type="pres">
      <dgm:prSet presAssocID="{14AF0D84-7E77-44C2-9A68-8CCF6E9F7A8D}" presName="text_3" presStyleLbl="node1" presStyleIdx="2" presStyleCnt="6">
        <dgm:presLayoutVars>
          <dgm:bulletEnabled val="1"/>
        </dgm:presLayoutVars>
      </dgm:prSet>
      <dgm:spPr/>
    </dgm:pt>
    <dgm:pt modelId="{E96BCEB2-E612-43C7-B01D-52C52541CD95}" type="pres">
      <dgm:prSet presAssocID="{14AF0D84-7E77-44C2-9A68-8CCF6E9F7A8D}" presName="accent_3" presStyleCnt="0"/>
      <dgm:spPr/>
    </dgm:pt>
    <dgm:pt modelId="{76FF2D12-AE2E-449D-90FF-DC0DC25005E6}" type="pres">
      <dgm:prSet presAssocID="{14AF0D84-7E77-44C2-9A68-8CCF6E9F7A8D}" presName="accentRepeatNode" presStyleLbl="solidFgAcc1" presStyleIdx="2" presStyleCnt="6"/>
      <dgm:spPr/>
    </dgm:pt>
    <dgm:pt modelId="{F7CF58C7-B102-410A-83F0-B1B8F0C49945}" type="pres">
      <dgm:prSet presAssocID="{6C852D0E-1A99-4229-8E39-AE0E07F71AB1}" presName="text_4" presStyleLbl="node1" presStyleIdx="3" presStyleCnt="6">
        <dgm:presLayoutVars>
          <dgm:bulletEnabled val="1"/>
        </dgm:presLayoutVars>
      </dgm:prSet>
      <dgm:spPr/>
    </dgm:pt>
    <dgm:pt modelId="{57AB9418-26B2-46DD-9464-25E48AB93031}" type="pres">
      <dgm:prSet presAssocID="{6C852D0E-1A99-4229-8E39-AE0E07F71AB1}" presName="accent_4" presStyleCnt="0"/>
      <dgm:spPr/>
    </dgm:pt>
    <dgm:pt modelId="{BEE31737-EB80-43D9-849F-DF02923FFA0F}" type="pres">
      <dgm:prSet presAssocID="{6C852D0E-1A99-4229-8E39-AE0E07F71AB1}" presName="accentRepeatNode" presStyleLbl="solidFgAcc1" presStyleIdx="3" presStyleCnt="6"/>
      <dgm:spPr/>
    </dgm:pt>
    <dgm:pt modelId="{D8C14EEA-1B62-49DD-BA8B-90E6866F4047}" type="pres">
      <dgm:prSet presAssocID="{7DEDCA58-46B7-45A8-B0D4-2436D31B587F}" presName="text_5" presStyleLbl="node1" presStyleIdx="4" presStyleCnt="6">
        <dgm:presLayoutVars>
          <dgm:bulletEnabled val="1"/>
        </dgm:presLayoutVars>
      </dgm:prSet>
      <dgm:spPr/>
    </dgm:pt>
    <dgm:pt modelId="{15A2E729-4D5C-42ED-8FC4-D4893E1759DF}" type="pres">
      <dgm:prSet presAssocID="{7DEDCA58-46B7-45A8-B0D4-2436D31B587F}" presName="accent_5" presStyleCnt="0"/>
      <dgm:spPr/>
    </dgm:pt>
    <dgm:pt modelId="{4C2CA008-127A-47F1-87C0-59A1991BA34E}" type="pres">
      <dgm:prSet presAssocID="{7DEDCA58-46B7-45A8-B0D4-2436D31B587F}" presName="accentRepeatNode" presStyleLbl="solidFgAcc1" presStyleIdx="4" presStyleCnt="6"/>
      <dgm:spPr/>
    </dgm:pt>
    <dgm:pt modelId="{3614ABFB-F92E-4257-81EA-84EDD8F6FA2F}" type="pres">
      <dgm:prSet presAssocID="{D048227F-6126-4C7F-8BF4-D9D76DC12B72}" presName="text_6" presStyleLbl="node1" presStyleIdx="5" presStyleCnt="6">
        <dgm:presLayoutVars>
          <dgm:bulletEnabled val="1"/>
        </dgm:presLayoutVars>
      </dgm:prSet>
      <dgm:spPr/>
    </dgm:pt>
    <dgm:pt modelId="{3E29CD1C-0AF3-4BFD-B913-7CE58B064281}" type="pres">
      <dgm:prSet presAssocID="{D048227F-6126-4C7F-8BF4-D9D76DC12B72}" presName="accent_6" presStyleCnt="0"/>
      <dgm:spPr/>
    </dgm:pt>
    <dgm:pt modelId="{CFB903AA-A2DC-467E-B4E3-19D582513682}" type="pres">
      <dgm:prSet presAssocID="{D048227F-6126-4C7F-8BF4-D9D76DC12B72}" presName="accentRepeatNode" presStyleLbl="solidFgAcc1" presStyleIdx="5" presStyleCnt="6"/>
      <dgm:spPr/>
    </dgm:pt>
  </dgm:ptLst>
  <dgm:cxnLst>
    <dgm:cxn modelId="{92AE4A0F-C335-4C50-9CB2-F0711F738E22}" type="presOf" srcId="{446737F9-660E-402A-93C3-B8EC09DFDD82}" destId="{5AFC4453-551E-427E-ABDF-5CFF18EF8672}" srcOrd="0" destOrd="0" presId="urn:microsoft.com/office/officeart/2008/layout/VerticalCurvedList"/>
    <dgm:cxn modelId="{33629522-5B89-493B-9CD1-F28E747DD30C}" srcId="{FCD82097-2119-4F80-B374-854760338CD3}" destId="{446737F9-660E-402A-93C3-B8EC09DFDD82}" srcOrd="0" destOrd="0" parTransId="{D776F5BF-AD0B-4D2D-B219-6499F13B314C}" sibTransId="{2471FC4E-6E26-46A4-969A-6CD3E4E9B202}"/>
    <dgm:cxn modelId="{A1D3EE36-693B-4545-85F9-643752DAD41F}" type="presOf" srcId="{D048227F-6126-4C7F-8BF4-D9D76DC12B72}" destId="{3614ABFB-F92E-4257-81EA-84EDD8F6FA2F}" srcOrd="0" destOrd="0" presId="urn:microsoft.com/office/officeart/2008/layout/VerticalCurvedList"/>
    <dgm:cxn modelId="{62690871-9C6F-4B58-B834-5B5BEE6F39C9}" srcId="{FCD82097-2119-4F80-B374-854760338CD3}" destId="{D048227F-6126-4C7F-8BF4-D9D76DC12B72}" srcOrd="5" destOrd="0" parTransId="{0630AC57-0103-45B5-9067-D58FA7DDE419}" sibTransId="{2A0C97A3-D185-469D-A543-44619BACC550}"/>
    <dgm:cxn modelId="{DCBA6D82-6E06-4AAB-9A23-0CD2D12EF9C2}" srcId="{FCD82097-2119-4F80-B374-854760338CD3}" destId="{9CBBDD47-634A-4583-8BFD-00AEFA1863A1}" srcOrd="1" destOrd="0" parTransId="{4059AD58-1671-457A-9492-4E4EC9CB844A}" sibTransId="{EDFEC6DA-CBB6-47DC-9735-47B6D38D038E}"/>
    <dgm:cxn modelId="{2BF08D92-F5CA-45AE-8BF7-3B770A089ED5}" srcId="{FCD82097-2119-4F80-B374-854760338CD3}" destId="{14AF0D84-7E77-44C2-9A68-8CCF6E9F7A8D}" srcOrd="2" destOrd="0" parTransId="{6A359657-31B5-4AF1-9A47-85169B45499A}" sibTransId="{36A355D2-1752-4A19-A455-6DF0A53B5872}"/>
    <dgm:cxn modelId="{22C45696-4590-41D9-B94A-BF86BC3D778A}" type="presOf" srcId="{2471FC4E-6E26-46A4-969A-6CD3E4E9B202}" destId="{FF0086DC-D72F-43FC-9CE1-DD5323DF66EF}" srcOrd="0" destOrd="0" presId="urn:microsoft.com/office/officeart/2008/layout/VerticalCurvedList"/>
    <dgm:cxn modelId="{C0570498-7E70-4216-83BB-C59718738ABB}" srcId="{FCD82097-2119-4F80-B374-854760338CD3}" destId="{6C852D0E-1A99-4229-8E39-AE0E07F71AB1}" srcOrd="3" destOrd="0" parTransId="{E5C92CB9-78D1-4732-A173-116D1DBC482B}" sibTransId="{7FCE12F5-5007-4401-83A9-C18586C11A19}"/>
    <dgm:cxn modelId="{C504D49A-FDF4-437F-B6F9-3E4D86BC3CBF}" srcId="{FCD82097-2119-4F80-B374-854760338CD3}" destId="{7DEDCA58-46B7-45A8-B0D4-2436D31B587F}" srcOrd="4" destOrd="0" parTransId="{FD53578C-07F4-4BAE-AFEE-3B14B3D93C98}" sibTransId="{781A2ABF-FB2C-44BF-B6EB-C22EAC99C797}"/>
    <dgm:cxn modelId="{F37E98B8-CD00-4F6E-816E-9F5D832AD1E8}" type="presOf" srcId="{6C852D0E-1A99-4229-8E39-AE0E07F71AB1}" destId="{F7CF58C7-B102-410A-83F0-B1B8F0C49945}" srcOrd="0" destOrd="0" presId="urn:microsoft.com/office/officeart/2008/layout/VerticalCurvedList"/>
    <dgm:cxn modelId="{125A11BA-9468-4E1B-AD5B-6853CEEC7792}" type="presOf" srcId="{14AF0D84-7E77-44C2-9A68-8CCF6E9F7A8D}" destId="{A94DB782-8A01-421C-B8FA-ED688D606609}" srcOrd="0" destOrd="0" presId="urn:microsoft.com/office/officeart/2008/layout/VerticalCurvedList"/>
    <dgm:cxn modelId="{C40383D4-B30B-448C-A361-2ADCB2340D8C}" type="presOf" srcId="{FCD82097-2119-4F80-B374-854760338CD3}" destId="{F50CF4C8-C8D3-44BA-B8B8-DF9D0C44F9F8}" srcOrd="0" destOrd="0" presId="urn:microsoft.com/office/officeart/2008/layout/VerticalCurvedList"/>
    <dgm:cxn modelId="{0309B6D5-81B3-4DDB-8A1B-345F6C711FFC}" type="presOf" srcId="{9CBBDD47-634A-4583-8BFD-00AEFA1863A1}" destId="{E22B03EB-4253-44A3-A4B9-6BED7F7F27D2}" srcOrd="0" destOrd="0" presId="urn:microsoft.com/office/officeart/2008/layout/VerticalCurvedList"/>
    <dgm:cxn modelId="{757287D9-EB96-4A11-815A-B7431525876A}" type="presOf" srcId="{7DEDCA58-46B7-45A8-B0D4-2436D31B587F}" destId="{D8C14EEA-1B62-49DD-BA8B-90E6866F4047}" srcOrd="0" destOrd="0" presId="urn:microsoft.com/office/officeart/2008/layout/VerticalCurvedList"/>
    <dgm:cxn modelId="{90526032-51E0-4BAF-BC17-20613DE200BE}" type="presParOf" srcId="{F50CF4C8-C8D3-44BA-B8B8-DF9D0C44F9F8}" destId="{2885ED47-5CC9-44DE-91A1-0F17FDF2D293}" srcOrd="0" destOrd="0" presId="urn:microsoft.com/office/officeart/2008/layout/VerticalCurvedList"/>
    <dgm:cxn modelId="{A1DABAD4-0D19-4CB0-91DC-BCF80A2F3109}" type="presParOf" srcId="{2885ED47-5CC9-44DE-91A1-0F17FDF2D293}" destId="{5BAF4CD6-A534-4437-826F-E99B29ACE93C}" srcOrd="0" destOrd="0" presId="urn:microsoft.com/office/officeart/2008/layout/VerticalCurvedList"/>
    <dgm:cxn modelId="{A7DD34B6-615F-4D80-B913-9B709792F407}" type="presParOf" srcId="{5BAF4CD6-A534-4437-826F-E99B29ACE93C}" destId="{D2DAEA7C-6069-4E4F-B823-CE5FEA1040F9}" srcOrd="0" destOrd="0" presId="urn:microsoft.com/office/officeart/2008/layout/VerticalCurvedList"/>
    <dgm:cxn modelId="{FB83B722-F6EF-43A0-86EF-49A9A6D663DC}" type="presParOf" srcId="{5BAF4CD6-A534-4437-826F-E99B29ACE93C}" destId="{FF0086DC-D72F-43FC-9CE1-DD5323DF66EF}" srcOrd="1" destOrd="0" presId="urn:microsoft.com/office/officeart/2008/layout/VerticalCurvedList"/>
    <dgm:cxn modelId="{94D400BC-2A76-4D15-9A5B-81718157F626}" type="presParOf" srcId="{5BAF4CD6-A534-4437-826F-E99B29ACE93C}" destId="{2848E90A-85E0-4A5D-A65D-9C19C96F779C}" srcOrd="2" destOrd="0" presId="urn:microsoft.com/office/officeart/2008/layout/VerticalCurvedList"/>
    <dgm:cxn modelId="{D497E193-99DF-43C4-A041-12E9D072E7F3}" type="presParOf" srcId="{5BAF4CD6-A534-4437-826F-E99B29ACE93C}" destId="{232590FF-2D44-493E-9355-CCAC126F996C}" srcOrd="3" destOrd="0" presId="urn:microsoft.com/office/officeart/2008/layout/VerticalCurvedList"/>
    <dgm:cxn modelId="{A9D2E3ED-54DB-49AD-83D8-594BA304355A}" type="presParOf" srcId="{2885ED47-5CC9-44DE-91A1-0F17FDF2D293}" destId="{5AFC4453-551E-427E-ABDF-5CFF18EF8672}" srcOrd="1" destOrd="0" presId="urn:microsoft.com/office/officeart/2008/layout/VerticalCurvedList"/>
    <dgm:cxn modelId="{2D299000-7FBE-4377-91CF-1FF65BB567C9}" type="presParOf" srcId="{2885ED47-5CC9-44DE-91A1-0F17FDF2D293}" destId="{F8092216-2792-489E-886A-68B609B6BDB2}" srcOrd="2" destOrd="0" presId="urn:microsoft.com/office/officeart/2008/layout/VerticalCurvedList"/>
    <dgm:cxn modelId="{87907775-8388-4EBD-8FA6-A069CC3D44E0}" type="presParOf" srcId="{F8092216-2792-489E-886A-68B609B6BDB2}" destId="{942408FD-506A-425B-93C1-069013A23DB7}" srcOrd="0" destOrd="0" presId="urn:microsoft.com/office/officeart/2008/layout/VerticalCurvedList"/>
    <dgm:cxn modelId="{26B52B4E-A0C6-45FE-A6D5-385DC9DA0869}" type="presParOf" srcId="{2885ED47-5CC9-44DE-91A1-0F17FDF2D293}" destId="{E22B03EB-4253-44A3-A4B9-6BED7F7F27D2}" srcOrd="3" destOrd="0" presId="urn:microsoft.com/office/officeart/2008/layout/VerticalCurvedList"/>
    <dgm:cxn modelId="{88468D31-B38A-40CF-8EEA-D91C6785A71E}" type="presParOf" srcId="{2885ED47-5CC9-44DE-91A1-0F17FDF2D293}" destId="{9759D398-12FF-4245-8440-089E8A9B97B4}" srcOrd="4" destOrd="0" presId="urn:microsoft.com/office/officeart/2008/layout/VerticalCurvedList"/>
    <dgm:cxn modelId="{C74EFFFB-8F2B-42F9-8537-9F8EF1F538A8}" type="presParOf" srcId="{9759D398-12FF-4245-8440-089E8A9B97B4}" destId="{D5D11016-4EE2-4CA7-8E80-F081CF03FE84}" srcOrd="0" destOrd="0" presId="urn:microsoft.com/office/officeart/2008/layout/VerticalCurvedList"/>
    <dgm:cxn modelId="{C680E569-D334-4C36-82A2-C01657352537}" type="presParOf" srcId="{2885ED47-5CC9-44DE-91A1-0F17FDF2D293}" destId="{A94DB782-8A01-421C-B8FA-ED688D606609}" srcOrd="5" destOrd="0" presId="urn:microsoft.com/office/officeart/2008/layout/VerticalCurvedList"/>
    <dgm:cxn modelId="{D5D22642-F730-4E00-B156-FBDEACEFF86D}" type="presParOf" srcId="{2885ED47-5CC9-44DE-91A1-0F17FDF2D293}" destId="{E96BCEB2-E612-43C7-B01D-52C52541CD95}" srcOrd="6" destOrd="0" presId="urn:microsoft.com/office/officeart/2008/layout/VerticalCurvedList"/>
    <dgm:cxn modelId="{100662E4-1AFF-4CBA-A522-99AB9AE0476C}" type="presParOf" srcId="{E96BCEB2-E612-43C7-B01D-52C52541CD95}" destId="{76FF2D12-AE2E-449D-90FF-DC0DC25005E6}" srcOrd="0" destOrd="0" presId="urn:microsoft.com/office/officeart/2008/layout/VerticalCurvedList"/>
    <dgm:cxn modelId="{1715DA88-8F72-4015-9A96-661A18646DC3}" type="presParOf" srcId="{2885ED47-5CC9-44DE-91A1-0F17FDF2D293}" destId="{F7CF58C7-B102-410A-83F0-B1B8F0C49945}" srcOrd="7" destOrd="0" presId="urn:microsoft.com/office/officeart/2008/layout/VerticalCurvedList"/>
    <dgm:cxn modelId="{5D719DB8-C3C4-4919-8C9E-6447F5406D98}" type="presParOf" srcId="{2885ED47-5CC9-44DE-91A1-0F17FDF2D293}" destId="{57AB9418-26B2-46DD-9464-25E48AB93031}" srcOrd="8" destOrd="0" presId="urn:microsoft.com/office/officeart/2008/layout/VerticalCurvedList"/>
    <dgm:cxn modelId="{9965B792-81DE-4D0A-AF62-DB828596912C}" type="presParOf" srcId="{57AB9418-26B2-46DD-9464-25E48AB93031}" destId="{BEE31737-EB80-43D9-849F-DF02923FFA0F}" srcOrd="0" destOrd="0" presId="urn:microsoft.com/office/officeart/2008/layout/VerticalCurvedList"/>
    <dgm:cxn modelId="{BCAB5DE6-7920-491B-B28B-8F32A0752A2F}" type="presParOf" srcId="{2885ED47-5CC9-44DE-91A1-0F17FDF2D293}" destId="{D8C14EEA-1B62-49DD-BA8B-90E6866F4047}" srcOrd="9" destOrd="0" presId="urn:microsoft.com/office/officeart/2008/layout/VerticalCurvedList"/>
    <dgm:cxn modelId="{4FABF380-53DD-4154-86E7-0E78FBAED30C}" type="presParOf" srcId="{2885ED47-5CC9-44DE-91A1-0F17FDF2D293}" destId="{15A2E729-4D5C-42ED-8FC4-D4893E1759DF}" srcOrd="10" destOrd="0" presId="urn:microsoft.com/office/officeart/2008/layout/VerticalCurvedList"/>
    <dgm:cxn modelId="{DAF9828E-3FD9-4B68-B8BD-DC395F67A317}" type="presParOf" srcId="{15A2E729-4D5C-42ED-8FC4-D4893E1759DF}" destId="{4C2CA008-127A-47F1-87C0-59A1991BA34E}" srcOrd="0" destOrd="0" presId="urn:microsoft.com/office/officeart/2008/layout/VerticalCurvedList"/>
    <dgm:cxn modelId="{3137F9F5-139E-4875-A7B1-C1A3BF0D97BE}" type="presParOf" srcId="{2885ED47-5CC9-44DE-91A1-0F17FDF2D293}" destId="{3614ABFB-F92E-4257-81EA-84EDD8F6FA2F}" srcOrd="11" destOrd="0" presId="urn:microsoft.com/office/officeart/2008/layout/VerticalCurvedList"/>
    <dgm:cxn modelId="{478D6E22-794A-4539-815D-92DFFC396FE3}" type="presParOf" srcId="{2885ED47-5CC9-44DE-91A1-0F17FDF2D293}" destId="{3E29CD1C-0AF3-4BFD-B913-7CE58B064281}" srcOrd="12" destOrd="0" presId="urn:microsoft.com/office/officeart/2008/layout/VerticalCurvedList"/>
    <dgm:cxn modelId="{0AEB2377-3709-49F4-99B6-EA990E13318A}" type="presParOf" srcId="{3E29CD1C-0AF3-4BFD-B913-7CE58B064281}" destId="{CFB903AA-A2DC-467E-B4E3-19D58251368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72061E-D4FD-4106-B0BB-0C8F0898FF8A}"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B8CA194-47AC-432F-A5BD-A59CC58AFD9A}">
      <dgm:prSet phldrT="[Text]" custT="1"/>
      <dgm:spPr/>
      <dgm:t>
        <a:bodyPr/>
        <a:lstStyle/>
        <a:p>
          <a:pPr algn="l"/>
          <a:r>
            <a:rPr lang="en-US" sz="2800" b="1" dirty="0">
              <a:solidFill>
                <a:schemeClr val="bg1"/>
              </a:solidFill>
            </a:rPr>
            <a:t>Unambiguous</a:t>
          </a:r>
        </a:p>
      </dgm:t>
    </dgm:pt>
    <dgm:pt modelId="{886BC847-198C-403F-8EBB-A4E2A1BDDB5F}" type="parTrans" cxnId="{D0C89CAD-7FF0-4B58-B105-34C8B3D76011}">
      <dgm:prSet/>
      <dgm:spPr/>
      <dgm:t>
        <a:bodyPr/>
        <a:lstStyle/>
        <a:p>
          <a:pPr algn="l"/>
          <a:endParaRPr lang="en-US" sz="2800" b="1">
            <a:solidFill>
              <a:schemeClr val="bg1"/>
            </a:solidFill>
          </a:endParaRPr>
        </a:p>
      </dgm:t>
    </dgm:pt>
    <dgm:pt modelId="{E74C4170-4880-45AB-87CA-F50C5F878FD3}" type="sibTrans" cxnId="{D0C89CAD-7FF0-4B58-B105-34C8B3D76011}">
      <dgm:prSet/>
      <dgm:spPr/>
      <dgm:t>
        <a:bodyPr/>
        <a:lstStyle/>
        <a:p>
          <a:pPr algn="l"/>
          <a:endParaRPr lang="en-US" sz="2800" b="1">
            <a:solidFill>
              <a:schemeClr val="bg1"/>
            </a:solidFill>
          </a:endParaRPr>
        </a:p>
      </dgm:t>
    </dgm:pt>
    <dgm:pt modelId="{6B979441-7546-4086-A359-D3AE54C3E424}">
      <dgm:prSet phldrT="[Text]" custT="1"/>
      <dgm:spPr/>
      <dgm:t>
        <a:bodyPr/>
        <a:lstStyle/>
        <a:p>
          <a:pPr algn="l"/>
          <a:r>
            <a:rPr lang="en-US" sz="2800" b="1" dirty="0">
              <a:solidFill>
                <a:schemeClr val="bg1"/>
              </a:solidFill>
            </a:rPr>
            <a:t>input</a:t>
          </a:r>
        </a:p>
      </dgm:t>
    </dgm:pt>
    <dgm:pt modelId="{8D0A2E47-2F18-4615-9A3E-D75E54E21F12}" type="parTrans" cxnId="{2405AF18-AFC4-4A06-BAF8-77A1B6497B17}">
      <dgm:prSet/>
      <dgm:spPr/>
      <dgm:t>
        <a:bodyPr/>
        <a:lstStyle/>
        <a:p>
          <a:pPr algn="l"/>
          <a:endParaRPr lang="en-US" sz="2800" b="1">
            <a:solidFill>
              <a:schemeClr val="bg1"/>
            </a:solidFill>
          </a:endParaRPr>
        </a:p>
      </dgm:t>
    </dgm:pt>
    <dgm:pt modelId="{CF802165-CA43-4340-BD78-A292B25BE715}" type="sibTrans" cxnId="{2405AF18-AFC4-4A06-BAF8-77A1B6497B17}">
      <dgm:prSet/>
      <dgm:spPr/>
      <dgm:t>
        <a:bodyPr/>
        <a:lstStyle/>
        <a:p>
          <a:pPr algn="l"/>
          <a:endParaRPr lang="en-US" sz="2800" b="1">
            <a:solidFill>
              <a:schemeClr val="bg1"/>
            </a:solidFill>
          </a:endParaRPr>
        </a:p>
      </dgm:t>
    </dgm:pt>
    <dgm:pt modelId="{64E7FD33-DD0A-4AFC-8D71-CC2C937781BD}">
      <dgm:prSet phldrT="[Text]" custT="1"/>
      <dgm:spPr/>
      <dgm:t>
        <a:bodyPr/>
        <a:lstStyle/>
        <a:p>
          <a:pPr algn="l"/>
          <a:r>
            <a:rPr lang="en-US" sz="2800" b="1" dirty="0">
              <a:solidFill>
                <a:schemeClr val="bg1"/>
              </a:solidFill>
            </a:rPr>
            <a:t>Output</a:t>
          </a:r>
        </a:p>
      </dgm:t>
    </dgm:pt>
    <dgm:pt modelId="{439851B2-8703-46A8-9E5C-873C854EC35A}" type="parTrans" cxnId="{547403D5-CA2F-4AC6-A6F2-7CE2A6E1FBE2}">
      <dgm:prSet/>
      <dgm:spPr/>
      <dgm:t>
        <a:bodyPr/>
        <a:lstStyle/>
        <a:p>
          <a:pPr algn="l"/>
          <a:endParaRPr lang="en-US" sz="2800" b="1">
            <a:solidFill>
              <a:schemeClr val="bg1"/>
            </a:solidFill>
          </a:endParaRPr>
        </a:p>
      </dgm:t>
    </dgm:pt>
    <dgm:pt modelId="{91F52E5C-6380-492C-A6B2-0411D6AFB914}" type="sibTrans" cxnId="{547403D5-CA2F-4AC6-A6F2-7CE2A6E1FBE2}">
      <dgm:prSet/>
      <dgm:spPr/>
      <dgm:t>
        <a:bodyPr/>
        <a:lstStyle/>
        <a:p>
          <a:pPr algn="l"/>
          <a:endParaRPr lang="en-US" sz="2800" b="1">
            <a:solidFill>
              <a:schemeClr val="bg1"/>
            </a:solidFill>
          </a:endParaRPr>
        </a:p>
      </dgm:t>
    </dgm:pt>
    <dgm:pt modelId="{2CD0C52B-983A-4CF7-A1E8-C644AC51C628}">
      <dgm:prSet phldrT="[Text]" custT="1"/>
      <dgm:spPr/>
      <dgm:t>
        <a:bodyPr/>
        <a:lstStyle/>
        <a:p>
          <a:pPr algn="l"/>
          <a:r>
            <a:rPr lang="en-US" sz="2800" b="1" dirty="0">
              <a:solidFill>
                <a:schemeClr val="bg1"/>
              </a:solidFill>
            </a:rPr>
            <a:t>Independent</a:t>
          </a:r>
        </a:p>
      </dgm:t>
    </dgm:pt>
    <dgm:pt modelId="{2F9D61C6-17A8-40CE-8A2E-476887691C61}" type="parTrans" cxnId="{448AC37D-822D-4364-94E8-28E7AB005D11}">
      <dgm:prSet/>
      <dgm:spPr/>
      <dgm:t>
        <a:bodyPr/>
        <a:lstStyle/>
        <a:p>
          <a:pPr algn="l"/>
          <a:endParaRPr lang="en-US" sz="2800" b="1">
            <a:solidFill>
              <a:schemeClr val="bg1"/>
            </a:solidFill>
          </a:endParaRPr>
        </a:p>
      </dgm:t>
    </dgm:pt>
    <dgm:pt modelId="{69D0D31A-84C0-4A0F-9032-B844E62D514F}" type="sibTrans" cxnId="{448AC37D-822D-4364-94E8-28E7AB005D11}">
      <dgm:prSet/>
      <dgm:spPr/>
      <dgm:t>
        <a:bodyPr/>
        <a:lstStyle/>
        <a:p>
          <a:pPr algn="l"/>
          <a:endParaRPr lang="en-US" sz="2800" b="1">
            <a:solidFill>
              <a:schemeClr val="bg1"/>
            </a:solidFill>
          </a:endParaRPr>
        </a:p>
      </dgm:t>
    </dgm:pt>
    <dgm:pt modelId="{05A1ED14-D83F-4566-8D8B-126F80C7ED61}">
      <dgm:prSet phldrT="[Text]" custT="1"/>
      <dgm:spPr/>
      <dgm:t>
        <a:bodyPr/>
        <a:lstStyle/>
        <a:p>
          <a:pPr algn="l"/>
          <a:r>
            <a:rPr lang="en-US" sz="2800" b="1" dirty="0">
              <a:solidFill>
                <a:schemeClr val="bg1"/>
              </a:solidFill>
            </a:rPr>
            <a:t>Finiteness</a:t>
          </a:r>
        </a:p>
      </dgm:t>
    </dgm:pt>
    <dgm:pt modelId="{B83982DC-7C25-4DA4-AF20-D248291B14D0}" type="parTrans" cxnId="{55BE2C8F-B0D1-4D7C-8EA6-791035D61674}">
      <dgm:prSet/>
      <dgm:spPr/>
      <dgm:t>
        <a:bodyPr/>
        <a:lstStyle/>
        <a:p>
          <a:pPr algn="l"/>
          <a:endParaRPr lang="en-US" sz="2800" b="1">
            <a:solidFill>
              <a:schemeClr val="bg1"/>
            </a:solidFill>
          </a:endParaRPr>
        </a:p>
      </dgm:t>
    </dgm:pt>
    <dgm:pt modelId="{4D82BC4E-1E64-4ABC-9106-EEADA4A29A92}" type="sibTrans" cxnId="{55BE2C8F-B0D1-4D7C-8EA6-791035D61674}">
      <dgm:prSet/>
      <dgm:spPr/>
      <dgm:t>
        <a:bodyPr/>
        <a:lstStyle/>
        <a:p>
          <a:pPr algn="l"/>
          <a:endParaRPr lang="en-US" sz="2800" b="1">
            <a:solidFill>
              <a:schemeClr val="bg1"/>
            </a:solidFill>
          </a:endParaRPr>
        </a:p>
      </dgm:t>
    </dgm:pt>
    <dgm:pt modelId="{184E241F-FA75-43BA-8517-480EA3DC4C9E}">
      <dgm:prSet phldrT="[Text]" custT="1"/>
      <dgm:spPr/>
      <dgm:t>
        <a:bodyPr/>
        <a:lstStyle/>
        <a:p>
          <a:pPr algn="l"/>
          <a:r>
            <a:rPr lang="en-US" sz="2800" b="1" dirty="0">
              <a:solidFill>
                <a:schemeClr val="bg1"/>
              </a:solidFill>
            </a:rPr>
            <a:t>Feasibility</a:t>
          </a:r>
        </a:p>
      </dgm:t>
    </dgm:pt>
    <dgm:pt modelId="{E1D80BBA-582A-478F-AEDA-8CC9BDD2A0FD}" type="parTrans" cxnId="{905A8E15-F393-474B-9779-184B6B26538D}">
      <dgm:prSet/>
      <dgm:spPr/>
      <dgm:t>
        <a:bodyPr/>
        <a:lstStyle/>
        <a:p>
          <a:pPr algn="l"/>
          <a:endParaRPr lang="en-US" sz="2800" b="1">
            <a:solidFill>
              <a:schemeClr val="bg1"/>
            </a:solidFill>
          </a:endParaRPr>
        </a:p>
      </dgm:t>
    </dgm:pt>
    <dgm:pt modelId="{E92EB391-A43D-49DD-8587-37F630A3E044}" type="sibTrans" cxnId="{905A8E15-F393-474B-9779-184B6B26538D}">
      <dgm:prSet/>
      <dgm:spPr/>
      <dgm:t>
        <a:bodyPr/>
        <a:lstStyle/>
        <a:p>
          <a:pPr algn="l"/>
          <a:endParaRPr lang="en-US" sz="2800" b="1">
            <a:solidFill>
              <a:schemeClr val="bg1"/>
            </a:solidFill>
          </a:endParaRPr>
        </a:p>
      </dgm:t>
    </dgm:pt>
    <dgm:pt modelId="{3FA039AA-2E4A-4EFD-ABD6-4DA4C1856DAB}" type="pres">
      <dgm:prSet presAssocID="{4172061E-D4FD-4106-B0BB-0C8F0898FF8A}" presName="linear" presStyleCnt="0">
        <dgm:presLayoutVars>
          <dgm:dir/>
          <dgm:resizeHandles val="exact"/>
        </dgm:presLayoutVars>
      </dgm:prSet>
      <dgm:spPr/>
    </dgm:pt>
    <dgm:pt modelId="{09D24919-5F59-42DA-AF7F-63ED4D23A906}" type="pres">
      <dgm:prSet presAssocID="{3B8CA194-47AC-432F-A5BD-A59CC58AFD9A}" presName="comp" presStyleCnt="0"/>
      <dgm:spPr/>
    </dgm:pt>
    <dgm:pt modelId="{59945DA0-C4BA-4639-B41E-019E9A61909F}" type="pres">
      <dgm:prSet presAssocID="{3B8CA194-47AC-432F-A5BD-A59CC58AFD9A}" presName="box" presStyleLbl="node1" presStyleIdx="0" presStyleCnt="6"/>
      <dgm:spPr/>
    </dgm:pt>
    <dgm:pt modelId="{65A1C0EC-8C1A-4680-A92B-44E4B0DB2755}" type="pres">
      <dgm:prSet presAssocID="{3B8CA194-47AC-432F-A5BD-A59CC58AFD9A}"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3DD5F8C3-687B-4235-98CB-0436D9527058}" type="pres">
      <dgm:prSet presAssocID="{3B8CA194-47AC-432F-A5BD-A59CC58AFD9A}" presName="text" presStyleLbl="node1" presStyleIdx="0" presStyleCnt="6">
        <dgm:presLayoutVars>
          <dgm:bulletEnabled val="1"/>
        </dgm:presLayoutVars>
      </dgm:prSet>
      <dgm:spPr/>
    </dgm:pt>
    <dgm:pt modelId="{2F5A3463-6248-46CE-8711-B7594FB3CF0C}" type="pres">
      <dgm:prSet presAssocID="{E74C4170-4880-45AB-87CA-F50C5F878FD3}" presName="spacer" presStyleCnt="0"/>
      <dgm:spPr/>
    </dgm:pt>
    <dgm:pt modelId="{7F663A00-CB8C-489A-87E1-A0F582326C13}" type="pres">
      <dgm:prSet presAssocID="{6B979441-7546-4086-A359-D3AE54C3E424}" presName="comp" presStyleCnt="0"/>
      <dgm:spPr/>
    </dgm:pt>
    <dgm:pt modelId="{F4B91EDA-A9B0-4B95-A5C0-B2AB314430E8}" type="pres">
      <dgm:prSet presAssocID="{6B979441-7546-4086-A359-D3AE54C3E424}" presName="box" presStyleLbl="node1" presStyleIdx="1" presStyleCnt="6"/>
      <dgm:spPr/>
    </dgm:pt>
    <dgm:pt modelId="{717431BA-06B8-41F1-9AE7-55B8FC13148B}" type="pres">
      <dgm:prSet presAssocID="{6B979441-7546-4086-A359-D3AE54C3E424}" presName="img"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CF2C851B-28D9-46EC-8949-F76B269D4ECF}" type="pres">
      <dgm:prSet presAssocID="{6B979441-7546-4086-A359-D3AE54C3E424}" presName="text" presStyleLbl="node1" presStyleIdx="1" presStyleCnt="6">
        <dgm:presLayoutVars>
          <dgm:bulletEnabled val="1"/>
        </dgm:presLayoutVars>
      </dgm:prSet>
      <dgm:spPr/>
    </dgm:pt>
    <dgm:pt modelId="{6A6D3860-C7A7-4016-A394-33B4A2742D11}" type="pres">
      <dgm:prSet presAssocID="{CF802165-CA43-4340-BD78-A292B25BE715}" presName="spacer" presStyleCnt="0"/>
      <dgm:spPr/>
    </dgm:pt>
    <dgm:pt modelId="{D972798E-88C4-4EEE-9581-5AF1BE843E00}" type="pres">
      <dgm:prSet presAssocID="{64E7FD33-DD0A-4AFC-8D71-CC2C937781BD}" presName="comp" presStyleCnt="0"/>
      <dgm:spPr/>
    </dgm:pt>
    <dgm:pt modelId="{C4AD99BF-E289-4BD8-83E0-6DBA7882247C}" type="pres">
      <dgm:prSet presAssocID="{64E7FD33-DD0A-4AFC-8D71-CC2C937781BD}" presName="box" presStyleLbl="node1" presStyleIdx="2" presStyleCnt="6" custLinFactNeighborX="1429" custLinFactNeighborY="-1366"/>
      <dgm:spPr/>
    </dgm:pt>
    <dgm:pt modelId="{8527B7D9-5B0A-4302-BC9D-7BADE4BFCE1E}" type="pres">
      <dgm:prSet presAssocID="{64E7FD33-DD0A-4AFC-8D71-CC2C937781BD}" presName="img"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A4EA65AB-D3FB-47A0-8258-87A5C6988F45}" type="pres">
      <dgm:prSet presAssocID="{64E7FD33-DD0A-4AFC-8D71-CC2C937781BD}" presName="text" presStyleLbl="node1" presStyleIdx="2" presStyleCnt="6">
        <dgm:presLayoutVars>
          <dgm:bulletEnabled val="1"/>
        </dgm:presLayoutVars>
      </dgm:prSet>
      <dgm:spPr/>
    </dgm:pt>
    <dgm:pt modelId="{6C5F9833-6305-4A70-858D-F66E9E741218}" type="pres">
      <dgm:prSet presAssocID="{91F52E5C-6380-492C-A6B2-0411D6AFB914}" presName="spacer" presStyleCnt="0"/>
      <dgm:spPr/>
    </dgm:pt>
    <dgm:pt modelId="{146BC67C-3455-4128-B379-C7682B40EC9A}" type="pres">
      <dgm:prSet presAssocID="{05A1ED14-D83F-4566-8D8B-126F80C7ED61}" presName="comp" presStyleCnt="0"/>
      <dgm:spPr/>
    </dgm:pt>
    <dgm:pt modelId="{F55DB842-F16F-4527-8B43-1831C45A93A6}" type="pres">
      <dgm:prSet presAssocID="{05A1ED14-D83F-4566-8D8B-126F80C7ED61}" presName="box" presStyleLbl="node1" presStyleIdx="3" presStyleCnt="6"/>
      <dgm:spPr/>
    </dgm:pt>
    <dgm:pt modelId="{F837910E-F2EF-4CF3-846E-038591D36FB4}" type="pres">
      <dgm:prSet presAssocID="{05A1ED14-D83F-4566-8D8B-126F80C7ED61}" presName="img"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FCD76456-DDEA-45C4-B19E-507036FA3704}" type="pres">
      <dgm:prSet presAssocID="{05A1ED14-D83F-4566-8D8B-126F80C7ED61}" presName="text" presStyleLbl="node1" presStyleIdx="3" presStyleCnt="6">
        <dgm:presLayoutVars>
          <dgm:bulletEnabled val="1"/>
        </dgm:presLayoutVars>
      </dgm:prSet>
      <dgm:spPr/>
    </dgm:pt>
    <dgm:pt modelId="{B7BE86D5-DACF-4112-8003-96728FAFD120}" type="pres">
      <dgm:prSet presAssocID="{4D82BC4E-1E64-4ABC-9106-EEADA4A29A92}" presName="spacer" presStyleCnt="0"/>
      <dgm:spPr/>
    </dgm:pt>
    <dgm:pt modelId="{ECD9F73F-F3E5-4618-B77C-6EAAC91ACDFE}" type="pres">
      <dgm:prSet presAssocID="{184E241F-FA75-43BA-8517-480EA3DC4C9E}" presName="comp" presStyleCnt="0"/>
      <dgm:spPr/>
    </dgm:pt>
    <dgm:pt modelId="{02214DAF-CA0B-465D-A4D1-3153AD2E5283}" type="pres">
      <dgm:prSet presAssocID="{184E241F-FA75-43BA-8517-480EA3DC4C9E}" presName="box" presStyleLbl="node1" presStyleIdx="4" presStyleCnt="6" custLinFactNeighborX="1429" custLinFactNeighborY="1031"/>
      <dgm:spPr/>
    </dgm:pt>
    <dgm:pt modelId="{BD3E5F14-C428-446D-B809-003F54FD1050}" type="pres">
      <dgm:prSet presAssocID="{184E241F-FA75-43BA-8517-480EA3DC4C9E}" presName="img"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150BC67D-F809-495F-AF63-91916DCEC1CD}" type="pres">
      <dgm:prSet presAssocID="{184E241F-FA75-43BA-8517-480EA3DC4C9E}" presName="text" presStyleLbl="node1" presStyleIdx="4" presStyleCnt="6">
        <dgm:presLayoutVars>
          <dgm:bulletEnabled val="1"/>
        </dgm:presLayoutVars>
      </dgm:prSet>
      <dgm:spPr/>
    </dgm:pt>
    <dgm:pt modelId="{1BF78685-69C8-4ED5-A170-88875268C689}" type="pres">
      <dgm:prSet presAssocID="{E92EB391-A43D-49DD-8587-37F630A3E044}" presName="spacer" presStyleCnt="0"/>
      <dgm:spPr/>
    </dgm:pt>
    <dgm:pt modelId="{0901BA2C-4643-4EB4-8F82-957B12A5EFEC}" type="pres">
      <dgm:prSet presAssocID="{2CD0C52B-983A-4CF7-A1E8-C644AC51C628}" presName="comp" presStyleCnt="0"/>
      <dgm:spPr/>
    </dgm:pt>
    <dgm:pt modelId="{D59CBEEB-28AD-40BD-A342-64D08AFF8478}" type="pres">
      <dgm:prSet presAssocID="{2CD0C52B-983A-4CF7-A1E8-C644AC51C628}" presName="box" presStyleLbl="node1" presStyleIdx="5" presStyleCnt="6"/>
      <dgm:spPr/>
    </dgm:pt>
    <dgm:pt modelId="{D42914FC-0661-420C-92D3-B1DD9938D6E1}" type="pres">
      <dgm:prSet presAssocID="{2CD0C52B-983A-4CF7-A1E8-C644AC51C628}" presName="img" presStyleLbl="fgImgPlace1" presStyleIdx="5"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6D491DED-D75B-4B03-9822-D31C78265432}" type="pres">
      <dgm:prSet presAssocID="{2CD0C52B-983A-4CF7-A1E8-C644AC51C628}" presName="text" presStyleLbl="node1" presStyleIdx="5" presStyleCnt="6">
        <dgm:presLayoutVars>
          <dgm:bulletEnabled val="1"/>
        </dgm:presLayoutVars>
      </dgm:prSet>
      <dgm:spPr/>
    </dgm:pt>
  </dgm:ptLst>
  <dgm:cxnLst>
    <dgm:cxn modelId="{905A8E15-F393-474B-9779-184B6B26538D}" srcId="{4172061E-D4FD-4106-B0BB-0C8F0898FF8A}" destId="{184E241F-FA75-43BA-8517-480EA3DC4C9E}" srcOrd="4" destOrd="0" parTransId="{E1D80BBA-582A-478F-AEDA-8CC9BDD2A0FD}" sibTransId="{E92EB391-A43D-49DD-8587-37F630A3E044}"/>
    <dgm:cxn modelId="{2405AF18-AFC4-4A06-BAF8-77A1B6497B17}" srcId="{4172061E-D4FD-4106-B0BB-0C8F0898FF8A}" destId="{6B979441-7546-4086-A359-D3AE54C3E424}" srcOrd="1" destOrd="0" parTransId="{8D0A2E47-2F18-4615-9A3E-D75E54E21F12}" sibTransId="{CF802165-CA43-4340-BD78-A292B25BE715}"/>
    <dgm:cxn modelId="{F34ABD1F-4DC5-45BC-9BA9-B1968DE15D96}" type="presOf" srcId="{05A1ED14-D83F-4566-8D8B-126F80C7ED61}" destId="{FCD76456-DDEA-45C4-B19E-507036FA3704}" srcOrd="1" destOrd="0" presId="urn:microsoft.com/office/officeart/2005/8/layout/vList4"/>
    <dgm:cxn modelId="{39F86C30-C414-4047-8E6B-7E44F539B3AE}" type="presOf" srcId="{2CD0C52B-983A-4CF7-A1E8-C644AC51C628}" destId="{D59CBEEB-28AD-40BD-A342-64D08AFF8478}" srcOrd="0" destOrd="0" presId="urn:microsoft.com/office/officeart/2005/8/layout/vList4"/>
    <dgm:cxn modelId="{1376B75C-0380-4841-8DB6-677D39492BA7}" type="presOf" srcId="{64E7FD33-DD0A-4AFC-8D71-CC2C937781BD}" destId="{A4EA65AB-D3FB-47A0-8258-87A5C6988F45}" srcOrd="1" destOrd="0" presId="urn:microsoft.com/office/officeart/2005/8/layout/vList4"/>
    <dgm:cxn modelId="{FB0C3D42-5DC2-47DB-A960-E1901C907226}" type="presOf" srcId="{3B8CA194-47AC-432F-A5BD-A59CC58AFD9A}" destId="{3DD5F8C3-687B-4235-98CB-0436D9527058}" srcOrd="1" destOrd="0" presId="urn:microsoft.com/office/officeart/2005/8/layout/vList4"/>
    <dgm:cxn modelId="{0B273648-3826-4543-8654-258CAF6510F5}" type="presOf" srcId="{184E241F-FA75-43BA-8517-480EA3DC4C9E}" destId="{02214DAF-CA0B-465D-A4D1-3153AD2E5283}" srcOrd="0" destOrd="0" presId="urn:microsoft.com/office/officeart/2005/8/layout/vList4"/>
    <dgm:cxn modelId="{6902AA51-9AE2-4A99-B4CD-A9F7E0944587}" type="presOf" srcId="{6B979441-7546-4086-A359-D3AE54C3E424}" destId="{F4B91EDA-A9B0-4B95-A5C0-B2AB314430E8}" srcOrd="0" destOrd="0" presId="urn:microsoft.com/office/officeart/2005/8/layout/vList4"/>
    <dgm:cxn modelId="{3B53CD53-BAF0-477B-9773-CABE8104D37E}" type="presOf" srcId="{4172061E-D4FD-4106-B0BB-0C8F0898FF8A}" destId="{3FA039AA-2E4A-4EFD-ABD6-4DA4C1856DAB}" srcOrd="0" destOrd="0" presId="urn:microsoft.com/office/officeart/2005/8/layout/vList4"/>
    <dgm:cxn modelId="{448AC37D-822D-4364-94E8-28E7AB005D11}" srcId="{4172061E-D4FD-4106-B0BB-0C8F0898FF8A}" destId="{2CD0C52B-983A-4CF7-A1E8-C644AC51C628}" srcOrd="5" destOrd="0" parTransId="{2F9D61C6-17A8-40CE-8A2E-476887691C61}" sibTransId="{69D0D31A-84C0-4A0F-9032-B844E62D514F}"/>
    <dgm:cxn modelId="{A1E8D58D-5CC0-4692-930E-34C7CAD8AEFC}" type="presOf" srcId="{3B8CA194-47AC-432F-A5BD-A59CC58AFD9A}" destId="{59945DA0-C4BA-4639-B41E-019E9A61909F}" srcOrd="0" destOrd="0" presId="urn:microsoft.com/office/officeart/2005/8/layout/vList4"/>
    <dgm:cxn modelId="{55BE2C8F-B0D1-4D7C-8EA6-791035D61674}" srcId="{4172061E-D4FD-4106-B0BB-0C8F0898FF8A}" destId="{05A1ED14-D83F-4566-8D8B-126F80C7ED61}" srcOrd="3" destOrd="0" parTransId="{B83982DC-7C25-4DA4-AF20-D248291B14D0}" sibTransId="{4D82BC4E-1E64-4ABC-9106-EEADA4A29A92}"/>
    <dgm:cxn modelId="{D0C89CAD-7FF0-4B58-B105-34C8B3D76011}" srcId="{4172061E-D4FD-4106-B0BB-0C8F0898FF8A}" destId="{3B8CA194-47AC-432F-A5BD-A59CC58AFD9A}" srcOrd="0" destOrd="0" parTransId="{886BC847-198C-403F-8EBB-A4E2A1BDDB5F}" sibTransId="{E74C4170-4880-45AB-87CA-F50C5F878FD3}"/>
    <dgm:cxn modelId="{16D44ABD-DA8F-4772-AA54-1A627492AD6B}" type="presOf" srcId="{2CD0C52B-983A-4CF7-A1E8-C644AC51C628}" destId="{6D491DED-D75B-4B03-9822-D31C78265432}" srcOrd="1" destOrd="0" presId="urn:microsoft.com/office/officeart/2005/8/layout/vList4"/>
    <dgm:cxn modelId="{D81AD6C0-7C95-4814-A70B-E50E4DE27EE4}" type="presOf" srcId="{05A1ED14-D83F-4566-8D8B-126F80C7ED61}" destId="{F55DB842-F16F-4527-8B43-1831C45A93A6}" srcOrd="0" destOrd="0" presId="urn:microsoft.com/office/officeart/2005/8/layout/vList4"/>
    <dgm:cxn modelId="{547403D5-CA2F-4AC6-A6F2-7CE2A6E1FBE2}" srcId="{4172061E-D4FD-4106-B0BB-0C8F0898FF8A}" destId="{64E7FD33-DD0A-4AFC-8D71-CC2C937781BD}" srcOrd="2" destOrd="0" parTransId="{439851B2-8703-46A8-9E5C-873C854EC35A}" sibTransId="{91F52E5C-6380-492C-A6B2-0411D6AFB914}"/>
    <dgm:cxn modelId="{9D0017D6-5247-4A6B-A8B3-92FDFFAD6AB7}" type="presOf" srcId="{64E7FD33-DD0A-4AFC-8D71-CC2C937781BD}" destId="{C4AD99BF-E289-4BD8-83E0-6DBA7882247C}" srcOrd="0" destOrd="0" presId="urn:microsoft.com/office/officeart/2005/8/layout/vList4"/>
    <dgm:cxn modelId="{F3D1EDD7-6ADD-4219-9FA2-EFB1BA0DB789}" type="presOf" srcId="{6B979441-7546-4086-A359-D3AE54C3E424}" destId="{CF2C851B-28D9-46EC-8949-F76B269D4ECF}" srcOrd="1" destOrd="0" presId="urn:microsoft.com/office/officeart/2005/8/layout/vList4"/>
    <dgm:cxn modelId="{5667BFF0-5C06-4E0C-9C7E-7525B9D3A32F}" type="presOf" srcId="{184E241F-FA75-43BA-8517-480EA3DC4C9E}" destId="{150BC67D-F809-495F-AF63-91916DCEC1CD}" srcOrd="1" destOrd="0" presId="urn:microsoft.com/office/officeart/2005/8/layout/vList4"/>
    <dgm:cxn modelId="{7AC80CE6-9683-40B9-A8C6-639DBA641821}" type="presParOf" srcId="{3FA039AA-2E4A-4EFD-ABD6-4DA4C1856DAB}" destId="{09D24919-5F59-42DA-AF7F-63ED4D23A906}" srcOrd="0" destOrd="0" presId="urn:microsoft.com/office/officeart/2005/8/layout/vList4"/>
    <dgm:cxn modelId="{DD9C4D08-5663-45EE-A295-30E3288FE933}" type="presParOf" srcId="{09D24919-5F59-42DA-AF7F-63ED4D23A906}" destId="{59945DA0-C4BA-4639-B41E-019E9A61909F}" srcOrd="0" destOrd="0" presId="urn:microsoft.com/office/officeart/2005/8/layout/vList4"/>
    <dgm:cxn modelId="{EAEA8D87-704F-4B0B-A88F-2C6E660BB739}" type="presParOf" srcId="{09D24919-5F59-42DA-AF7F-63ED4D23A906}" destId="{65A1C0EC-8C1A-4680-A92B-44E4B0DB2755}" srcOrd="1" destOrd="0" presId="urn:microsoft.com/office/officeart/2005/8/layout/vList4"/>
    <dgm:cxn modelId="{09A98F56-84AB-4994-BB7C-9FDF3DEEB95D}" type="presParOf" srcId="{09D24919-5F59-42DA-AF7F-63ED4D23A906}" destId="{3DD5F8C3-687B-4235-98CB-0436D9527058}" srcOrd="2" destOrd="0" presId="urn:microsoft.com/office/officeart/2005/8/layout/vList4"/>
    <dgm:cxn modelId="{95D6CAAE-46D3-4CF5-A87D-1A4F985409A0}" type="presParOf" srcId="{3FA039AA-2E4A-4EFD-ABD6-4DA4C1856DAB}" destId="{2F5A3463-6248-46CE-8711-B7594FB3CF0C}" srcOrd="1" destOrd="0" presId="urn:microsoft.com/office/officeart/2005/8/layout/vList4"/>
    <dgm:cxn modelId="{EE0089A8-A686-431D-8FC7-189B2914805F}" type="presParOf" srcId="{3FA039AA-2E4A-4EFD-ABD6-4DA4C1856DAB}" destId="{7F663A00-CB8C-489A-87E1-A0F582326C13}" srcOrd="2" destOrd="0" presId="urn:microsoft.com/office/officeart/2005/8/layout/vList4"/>
    <dgm:cxn modelId="{913A44B5-4B93-4B73-A48F-E615ECD927AC}" type="presParOf" srcId="{7F663A00-CB8C-489A-87E1-A0F582326C13}" destId="{F4B91EDA-A9B0-4B95-A5C0-B2AB314430E8}" srcOrd="0" destOrd="0" presId="urn:microsoft.com/office/officeart/2005/8/layout/vList4"/>
    <dgm:cxn modelId="{0223B0B7-49AE-47CA-9091-46ACE7C54190}" type="presParOf" srcId="{7F663A00-CB8C-489A-87E1-A0F582326C13}" destId="{717431BA-06B8-41F1-9AE7-55B8FC13148B}" srcOrd="1" destOrd="0" presId="urn:microsoft.com/office/officeart/2005/8/layout/vList4"/>
    <dgm:cxn modelId="{4EF7426D-DE4D-4728-AD1B-FD58CB361782}" type="presParOf" srcId="{7F663A00-CB8C-489A-87E1-A0F582326C13}" destId="{CF2C851B-28D9-46EC-8949-F76B269D4ECF}" srcOrd="2" destOrd="0" presId="urn:microsoft.com/office/officeart/2005/8/layout/vList4"/>
    <dgm:cxn modelId="{68B2548C-DAF2-42B2-9938-134A0F67FFF4}" type="presParOf" srcId="{3FA039AA-2E4A-4EFD-ABD6-4DA4C1856DAB}" destId="{6A6D3860-C7A7-4016-A394-33B4A2742D11}" srcOrd="3" destOrd="0" presId="urn:microsoft.com/office/officeart/2005/8/layout/vList4"/>
    <dgm:cxn modelId="{714DDEF7-0B2D-4CE1-BC9C-04073E1A3CE5}" type="presParOf" srcId="{3FA039AA-2E4A-4EFD-ABD6-4DA4C1856DAB}" destId="{D972798E-88C4-4EEE-9581-5AF1BE843E00}" srcOrd="4" destOrd="0" presId="urn:microsoft.com/office/officeart/2005/8/layout/vList4"/>
    <dgm:cxn modelId="{45EE829A-6829-4FDD-B356-E9F618F2560F}" type="presParOf" srcId="{D972798E-88C4-4EEE-9581-5AF1BE843E00}" destId="{C4AD99BF-E289-4BD8-83E0-6DBA7882247C}" srcOrd="0" destOrd="0" presId="urn:microsoft.com/office/officeart/2005/8/layout/vList4"/>
    <dgm:cxn modelId="{E0D7BD23-AC52-4927-B2BA-B8881A34765F}" type="presParOf" srcId="{D972798E-88C4-4EEE-9581-5AF1BE843E00}" destId="{8527B7D9-5B0A-4302-BC9D-7BADE4BFCE1E}" srcOrd="1" destOrd="0" presId="urn:microsoft.com/office/officeart/2005/8/layout/vList4"/>
    <dgm:cxn modelId="{C048482A-7A9A-45F8-9442-58E4D25BC9A5}" type="presParOf" srcId="{D972798E-88C4-4EEE-9581-5AF1BE843E00}" destId="{A4EA65AB-D3FB-47A0-8258-87A5C6988F45}" srcOrd="2" destOrd="0" presId="urn:microsoft.com/office/officeart/2005/8/layout/vList4"/>
    <dgm:cxn modelId="{43454483-1BE0-4FA7-82C0-B2C4634AA36E}" type="presParOf" srcId="{3FA039AA-2E4A-4EFD-ABD6-4DA4C1856DAB}" destId="{6C5F9833-6305-4A70-858D-F66E9E741218}" srcOrd="5" destOrd="0" presId="urn:microsoft.com/office/officeart/2005/8/layout/vList4"/>
    <dgm:cxn modelId="{18A6CE42-DF90-4F92-BC2E-F12D97B74A51}" type="presParOf" srcId="{3FA039AA-2E4A-4EFD-ABD6-4DA4C1856DAB}" destId="{146BC67C-3455-4128-B379-C7682B40EC9A}" srcOrd="6" destOrd="0" presId="urn:microsoft.com/office/officeart/2005/8/layout/vList4"/>
    <dgm:cxn modelId="{0F89B7D7-04FD-4171-891A-15DB6E28262A}" type="presParOf" srcId="{146BC67C-3455-4128-B379-C7682B40EC9A}" destId="{F55DB842-F16F-4527-8B43-1831C45A93A6}" srcOrd="0" destOrd="0" presId="urn:microsoft.com/office/officeart/2005/8/layout/vList4"/>
    <dgm:cxn modelId="{E38FE514-B75E-4900-A8CA-D7039886014C}" type="presParOf" srcId="{146BC67C-3455-4128-B379-C7682B40EC9A}" destId="{F837910E-F2EF-4CF3-846E-038591D36FB4}" srcOrd="1" destOrd="0" presId="urn:microsoft.com/office/officeart/2005/8/layout/vList4"/>
    <dgm:cxn modelId="{88B47B73-5DE3-426D-84BD-EFF287A586FC}" type="presParOf" srcId="{146BC67C-3455-4128-B379-C7682B40EC9A}" destId="{FCD76456-DDEA-45C4-B19E-507036FA3704}" srcOrd="2" destOrd="0" presId="urn:microsoft.com/office/officeart/2005/8/layout/vList4"/>
    <dgm:cxn modelId="{C5CE2116-9849-4562-B510-54007E1B48A4}" type="presParOf" srcId="{3FA039AA-2E4A-4EFD-ABD6-4DA4C1856DAB}" destId="{B7BE86D5-DACF-4112-8003-96728FAFD120}" srcOrd="7" destOrd="0" presId="urn:microsoft.com/office/officeart/2005/8/layout/vList4"/>
    <dgm:cxn modelId="{2C98D996-3865-49C7-AFD2-29B70B867FDC}" type="presParOf" srcId="{3FA039AA-2E4A-4EFD-ABD6-4DA4C1856DAB}" destId="{ECD9F73F-F3E5-4618-B77C-6EAAC91ACDFE}" srcOrd="8" destOrd="0" presId="urn:microsoft.com/office/officeart/2005/8/layout/vList4"/>
    <dgm:cxn modelId="{7C43438A-A559-438A-8CBE-238D94EFEB6E}" type="presParOf" srcId="{ECD9F73F-F3E5-4618-B77C-6EAAC91ACDFE}" destId="{02214DAF-CA0B-465D-A4D1-3153AD2E5283}" srcOrd="0" destOrd="0" presId="urn:microsoft.com/office/officeart/2005/8/layout/vList4"/>
    <dgm:cxn modelId="{D7D3EF58-01FB-4D62-B89A-3B52824BBD14}" type="presParOf" srcId="{ECD9F73F-F3E5-4618-B77C-6EAAC91ACDFE}" destId="{BD3E5F14-C428-446D-B809-003F54FD1050}" srcOrd="1" destOrd="0" presId="urn:microsoft.com/office/officeart/2005/8/layout/vList4"/>
    <dgm:cxn modelId="{A552278A-3CC1-4C69-9010-DD9106EC29D2}" type="presParOf" srcId="{ECD9F73F-F3E5-4618-B77C-6EAAC91ACDFE}" destId="{150BC67D-F809-495F-AF63-91916DCEC1CD}" srcOrd="2" destOrd="0" presId="urn:microsoft.com/office/officeart/2005/8/layout/vList4"/>
    <dgm:cxn modelId="{5D2EC3C1-1246-4DA2-B982-9342B2D40396}" type="presParOf" srcId="{3FA039AA-2E4A-4EFD-ABD6-4DA4C1856DAB}" destId="{1BF78685-69C8-4ED5-A170-88875268C689}" srcOrd="9" destOrd="0" presId="urn:microsoft.com/office/officeart/2005/8/layout/vList4"/>
    <dgm:cxn modelId="{49025F99-2461-4047-AB2A-06A2E5E5F9E0}" type="presParOf" srcId="{3FA039AA-2E4A-4EFD-ABD6-4DA4C1856DAB}" destId="{0901BA2C-4643-4EB4-8F82-957B12A5EFEC}" srcOrd="10" destOrd="0" presId="urn:microsoft.com/office/officeart/2005/8/layout/vList4"/>
    <dgm:cxn modelId="{94684281-C4EA-4F2F-B2D4-C44A0C6DE50E}" type="presParOf" srcId="{0901BA2C-4643-4EB4-8F82-957B12A5EFEC}" destId="{D59CBEEB-28AD-40BD-A342-64D08AFF8478}" srcOrd="0" destOrd="0" presId="urn:microsoft.com/office/officeart/2005/8/layout/vList4"/>
    <dgm:cxn modelId="{9A734C8A-2A2C-46A6-BD14-16CD68F926AA}" type="presParOf" srcId="{0901BA2C-4643-4EB4-8F82-957B12A5EFEC}" destId="{D42914FC-0661-420C-92D3-B1DD9938D6E1}" srcOrd="1" destOrd="0" presId="urn:microsoft.com/office/officeart/2005/8/layout/vList4"/>
    <dgm:cxn modelId="{CD616768-5945-464B-A63F-2173E5157023}" type="presParOf" srcId="{0901BA2C-4643-4EB4-8F82-957B12A5EFEC}" destId="{6D491DED-D75B-4B03-9822-D31C78265432}"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ADDF10-9A7D-4719-B4DC-A5B5B837FE48}"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16917B9-B464-41C2-821D-AAD50D886404}">
      <dgm:prSet phldrT="[Text]"/>
      <dgm:spPr/>
      <dgm:t>
        <a:bodyPr/>
        <a:lstStyle/>
        <a:p>
          <a:r>
            <a:rPr lang="en-US" b="0" i="0" dirty="0"/>
            <a:t>written in pseudo code</a:t>
          </a:r>
          <a:endParaRPr lang="en-US" dirty="0"/>
        </a:p>
      </dgm:t>
    </dgm:pt>
    <dgm:pt modelId="{AA61B112-7AE9-4B7F-A50B-957FCCC5B4D1}" type="parTrans" cxnId="{C16DE07B-0BA2-4320-A062-AA443E7A680D}">
      <dgm:prSet/>
      <dgm:spPr/>
      <dgm:t>
        <a:bodyPr/>
        <a:lstStyle/>
        <a:p>
          <a:endParaRPr lang="en-US"/>
        </a:p>
      </dgm:t>
    </dgm:pt>
    <dgm:pt modelId="{90531F4C-D508-4424-931B-68F33DD0DBD3}" type="sibTrans" cxnId="{C16DE07B-0BA2-4320-A062-AA443E7A680D}">
      <dgm:prSet/>
      <dgm:spPr/>
      <dgm:t>
        <a:bodyPr/>
        <a:lstStyle/>
        <a:p>
          <a:endParaRPr lang="en-US"/>
        </a:p>
      </dgm:t>
    </dgm:pt>
    <dgm:pt modelId="{E02613F8-A30A-4EAC-A213-12A99445E5E2}">
      <dgm:prSet phldrT="[Text]"/>
      <dgm:spPr/>
      <dgm:t>
        <a:bodyPr/>
        <a:lstStyle/>
        <a:p>
          <a:r>
            <a:rPr lang="en-US" b="0" i="0" dirty="0"/>
            <a:t>a combination of your speaking language</a:t>
          </a:r>
          <a:endParaRPr lang="en-US" dirty="0"/>
        </a:p>
      </dgm:t>
    </dgm:pt>
    <dgm:pt modelId="{3D62640D-75D2-40A4-8215-ECFBEBC5DB54}" type="parTrans" cxnId="{1E770531-FA46-47EE-AD91-FCBB687461F7}">
      <dgm:prSet/>
      <dgm:spPr/>
      <dgm:t>
        <a:bodyPr/>
        <a:lstStyle/>
        <a:p>
          <a:endParaRPr lang="en-US"/>
        </a:p>
      </dgm:t>
    </dgm:pt>
    <dgm:pt modelId="{386718DD-DE5F-4AA5-A076-37F79FA9AF10}" type="sibTrans" cxnId="{1E770531-FA46-47EE-AD91-FCBB687461F7}">
      <dgm:prSet/>
      <dgm:spPr/>
      <dgm:t>
        <a:bodyPr/>
        <a:lstStyle/>
        <a:p>
          <a:endParaRPr lang="en-US"/>
        </a:p>
      </dgm:t>
    </dgm:pt>
    <dgm:pt modelId="{428AE1FE-D22B-4A59-B2B6-DD640C0624C2}">
      <dgm:prSet phldrT="[Text]"/>
      <dgm:spPr/>
      <dgm:t>
        <a:bodyPr/>
        <a:lstStyle/>
        <a:p>
          <a:r>
            <a:rPr lang="en-US" b="0" i="0" dirty="0"/>
            <a:t>one or more programming languages</a:t>
          </a:r>
          <a:endParaRPr lang="en-US" dirty="0"/>
        </a:p>
      </dgm:t>
    </dgm:pt>
    <dgm:pt modelId="{8D2F518B-0327-48F0-9367-8E7D7751249F}" type="parTrans" cxnId="{0FE6C6ED-5A21-47D6-823F-658516EC3A9C}">
      <dgm:prSet/>
      <dgm:spPr/>
      <dgm:t>
        <a:bodyPr/>
        <a:lstStyle/>
        <a:p>
          <a:endParaRPr lang="en-US"/>
        </a:p>
      </dgm:t>
    </dgm:pt>
    <dgm:pt modelId="{4E5378BD-7A01-42C0-A98B-AB55AF3965BF}" type="sibTrans" cxnId="{0FE6C6ED-5A21-47D6-823F-658516EC3A9C}">
      <dgm:prSet/>
      <dgm:spPr/>
      <dgm:t>
        <a:bodyPr/>
        <a:lstStyle/>
        <a:p>
          <a:endParaRPr lang="en-US"/>
        </a:p>
      </dgm:t>
    </dgm:pt>
    <dgm:pt modelId="{CB9A6F94-7406-4CC2-B6FC-9FF3E1E5CE9E}">
      <dgm:prSet phldrT="[Text]"/>
      <dgm:spPr/>
      <dgm:t>
        <a:bodyPr/>
        <a:lstStyle/>
        <a:p>
          <a:r>
            <a:rPr lang="en-US" dirty="0"/>
            <a:t>Using flowcharts </a:t>
          </a:r>
        </a:p>
      </dgm:t>
    </dgm:pt>
    <dgm:pt modelId="{05E27B61-822F-45C8-89D7-B9D564F428F3}" type="parTrans" cxnId="{D2933161-9AEC-47DB-99B8-E3168B21177E}">
      <dgm:prSet/>
      <dgm:spPr/>
      <dgm:t>
        <a:bodyPr/>
        <a:lstStyle/>
        <a:p>
          <a:endParaRPr lang="en-US"/>
        </a:p>
      </dgm:t>
    </dgm:pt>
    <dgm:pt modelId="{C2BD3118-F7BE-4516-8717-804D08F3B999}" type="sibTrans" cxnId="{D2933161-9AEC-47DB-99B8-E3168B21177E}">
      <dgm:prSet/>
      <dgm:spPr/>
      <dgm:t>
        <a:bodyPr/>
        <a:lstStyle/>
        <a:p>
          <a:endParaRPr lang="en-US"/>
        </a:p>
      </dgm:t>
    </dgm:pt>
    <dgm:pt modelId="{BDD2EA87-3669-446D-A86B-CFCA9F67CFC9}" type="pres">
      <dgm:prSet presAssocID="{22ADDF10-9A7D-4719-B4DC-A5B5B837FE48}" presName="linear" presStyleCnt="0">
        <dgm:presLayoutVars>
          <dgm:dir/>
          <dgm:resizeHandles val="exact"/>
        </dgm:presLayoutVars>
      </dgm:prSet>
      <dgm:spPr/>
    </dgm:pt>
    <dgm:pt modelId="{BF9C14FC-5328-402F-B899-65FD20DC0113}" type="pres">
      <dgm:prSet presAssocID="{F16917B9-B464-41C2-821D-AAD50D886404}" presName="comp" presStyleCnt="0"/>
      <dgm:spPr/>
    </dgm:pt>
    <dgm:pt modelId="{5A1FE377-4E33-4147-A239-460BC8310A30}" type="pres">
      <dgm:prSet presAssocID="{F16917B9-B464-41C2-821D-AAD50D886404}" presName="box" presStyleLbl="node1" presStyleIdx="0" presStyleCnt="4"/>
      <dgm:spPr/>
    </dgm:pt>
    <dgm:pt modelId="{5A7AE244-376E-4471-BFBD-54943148DAB6}" type="pres">
      <dgm:prSet presAssocID="{F16917B9-B464-41C2-821D-AAD50D886404}"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A11AF272-4991-422A-A7E8-8E7F397616E4}" type="pres">
      <dgm:prSet presAssocID="{F16917B9-B464-41C2-821D-AAD50D886404}" presName="text" presStyleLbl="node1" presStyleIdx="0" presStyleCnt="4">
        <dgm:presLayoutVars>
          <dgm:bulletEnabled val="1"/>
        </dgm:presLayoutVars>
      </dgm:prSet>
      <dgm:spPr/>
    </dgm:pt>
    <dgm:pt modelId="{17A3B8DF-2EB5-48AB-8654-8965D77B152A}" type="pres">
      <dgm:prSet presAssocID="{90531F4C-D508-4424-931B-68F33DD0DBD3}" presName="spacer" presStyleCnt="0"/>
      <dgm:spPr/>
    </dgm:pt>
    <dgm:pt modelId="{2AFEBCD2-2D03-4F5A-A32C-DEFEE4DBF4ED}" type="pres">
      <dgm:prSet presAssocID="{E02613F8-A30A-4EAC-A213-12A99445E5E2}" presName="comp" presStyleCnt="0"/>
      <dgm:spPr/>
    </dgm:pt>
    <dgm:pt modelId="{2833C49A-F487-48E6-A051-E46122141B5A}" type="pres">
      <dgm:prSet presAssocID="{E02613F8-A30A-4EAC-A213-12A99445E5E2}" presName="box" presStyleLbl="node1" presStyleIdx="1" presStyleCnt="4"/>
      <dgm:spPr/>
    </dgm:pt>
    <dgm:pt modelId="{CD921E23-EF22-47D5-97FB-DD6E6B88763B}" type="pres">
      <dgm:prSet presAssocID="{E02613F8-A30A-4EAC-A213-12A99445E5E2}" presName="img"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3058C890-01BD-4D2A-B461-E05F9D4F5393}" type="pres">
      <dgm:prSet presAssocID="{E02613F8-A30A-4EAC-A213-12A99445E5E2}" presName="text" presStyleLbl="node1" presStyleIdx="1" presStyleCnt="4">
        <dgm:presLayoutVars>
          <dgm:bulletEnabled val="1"/>
        </dgm:presLayoutVars>
      </dgm:prSet>
      <dgm:spPr/>
    </dgm:pt>
    <dgm:pt modelId="{E75B54C3-C96A-46B5-A6A8-BA39093FEAC7}" type="pres">
      <dgm:prSet presAssocID="{386718DD-DE5F-4AA5-A076-37F79FA9AF10}" presName="spacer" presStyleCnt="0"/>
      <dgm:spPr/>
    </dgm:pt>
    <dgm:pt modelId="{EB778069-EDA1-454D-9CAF-F8DBE16C1996}" type="pres">
      <dgm:prSet presAssocID="{428AE1FE-D22B-4A59-B2B6-DD640C0624C2}" presName="comp" presStyleCnt="0"/>
      <dgm:spPr/>
    </dgm:pt>
    <dgm:pt modelId="{E448E06B-CC30-4C0C-90CD-D3669EA49E78}" type="pres">
      <dgm:prSet presAssocID="{428AE1FE-D22B-4A59-B2B6-DD640C0624C2}" presName="box" presStyleLbl="node1" presStyleIdx="2" presStyleCnt="4"/>
      <dgm:spPr/>
    </dgm:pt>
    <dgm:pt modelId="{F7BAB534-7E37-4617-92C1-BFC3CADACE6E}" type="pres">
      <dgm:prSet presAssocID="{428AE1FE-D22B-4A59-B2B6-DD640C0624C2}" presName="img"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85CAE4C6-73A5-447C-9569-4B5CE5328AF8}" type="pres">
      <dgm:prSet presAssocID="{428AE1FE-D22B-4A59-B2B6-DD640C0624C2}" presName="text" presStyleLbl="node1" presStyleIdx="2" presStyleCnt="4">
        <dgm:presLayoutVars>
          <dgm:bulletEnabled val="1"/>
        </dgm:presLayoutVars>
      </dgm:prSet>
      <dgm:spPr/>
    </dgm:pt>
    <dgm:pt modelId="{B9F08108-B571-4C4B-A330-FDF3641DCDED}" type="pres">
      <dgm:prSet presAssocID="{4E5378BD-7A01-42C0-A98B-AB55AF3965BF}" presName="spacer" presStyleCnt="0"/>
      <dgm:spPr/>
    </dgm:pt>
    <dgm:pt modelId="{3E4B73C8-FB41-4194-988D-D90CDCB649F4}" type="pres">
      <dgm:prSet presAssocID="{CB9A6F94-7406-4CC2-B6FC-9FF3E1E5CE9E}" presName="comp" presStyleCnt="0"/>
      <dgm:spPr/>
    </dgm:pt>
    <dgm:pt modelId="{3F991855-3375-4A35-9705-0E9E720F0AA7}" type="pres">
      <dgm:prSet presAssocID="{CB9A6F94-7406-4CC2-B6FC-9FF3E1E5CE9E}" presName="box" presStyleLbl="node1" presStyleIdx="3" presStyleCnt="4"/>
      <dgm:spPr/>
    </dgm:pt>
    <dgm:pt modelId="{80BC637B-06CD-4AC2-BCE6-368A8EE8112A}" type="pres">
      <dgm:prSet presAssocID="{CB9A6F94-7406-4CC2-B6FC-9FF3E1E5CE9E}" presName="img"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B9C02FD4-F3FE-4D4F-B046-2EA792F2CA75}" type="pres">
      <dgm:prSet presAssocID="{CB9A6F94-7406-4CC2-B6FC-9FF3E1E5CE9E}" presName="text" presStyleLbl="node1" presStyleIdx="3" presStyleCnt="4">
        <dgm:presLayoutVars>
          <dgm:bulletEnabled val="1"/>
        </dgm:presLayoutVars>
      </dgm:prSet>
      <dgm:spPr/>
    </dgm:pt>
  </dgm:ptLst>
  <dgm:cxnLst>
    <dgm:cxn modelId="{A6D1AE0A-8AFF-4F10-903A-3D2E899F67D3}" type="presOf" srcId="{428AE1FE-D22B-4A59-B2B6-DD640C0624C2}" destId="{E448E06B-CC30-4C0C-90CD-D3669EA49E78}" srcOrd="0" destOrd="0" presId="urn:microsoft.com/office/officeart/2005/8/layout/vList4"/>
    <dgm:cxn modelId="{781FB713-B8FF-4FDA-B37B-BD871F25D6E2}" type="presOf" srcId="{22ADDF10-9A7D-4719-B4DC-A5B5B837FE48}" destId="{BDD2EA87-3669-446D-A86B-CFCA9F67CFC9}" srcOrd="0" destOrd="0" presId="urn:microsoft.com/office/officeart/2005/8/layout/vList4"/>
    <dgm:cxn modelId="{5DE3CC29-E448-46CE-AA7F-A88475E35697}" type="presOf" srcId="{CB9A6F94-7406-4CC2-B6FC-9FF3E1E5CE9E}" destId="{B9C02FD4-F3FE-4D4F-B046-2EA792F2CA75}" srcOrd="1" destOrd="0" presId="urn:microsoft.com/office/officeart/2005/8/layout/vList4"/>
    <dgm:cxn modelId="{DE34802E-EB5F-45BD-A651-093CFD98E0D0}" type="presOf" srcId="{F16917B9-B464-41C2-821D-AAD50D886404}" destId="{A11AF272-4991-422A-A7E8-8E7F397616E4}" srcOrd="1" destOrd="0" presId="urn:microsoft.com/office/officeart/2005/8/layout/vList4"/>
    <dgm:cxn modelId="{1E770531-FA46-47EE-AD91-FCBB687461F7}" srcId="{22ADDF10-9A7D-4719-B4DC-A5B5B837FE48}" destId="{E02613F8-A30A-4EAC-A213-12A99445E5E2}" srcOrd="1" destOrd="0" parTransId="{3D62640D-75D2-40A4-8215-ECFBEBC5DB54}" sibTransId="{386718DD-DE5F-4AA5-A076-37F79FA9AF10}"/>
    <dgm:cxn modelId="{02B1A73E-B721-4D25-A9DE-F20A6A10DFEB}" type="presOf" srcId="{E02613F8-A30A-4EAC-A213-12A99445E5E2}" destId="{3058C890-01BD-4D2A-B461-E05F9D4F5393}" srcOrd="1" destOrd="0" presId="urn:microsoft.com/office/officeart/2005/8/layout/vList4"/>
    <dgm:cxn modelId="{D2933161-9AEC-47DB-99B8-E3168B21177E}" srcId="{22ADDF10-9A7D-4719-B4DC-A5B5B837FE48}" destId="{CB9A6F94-7406-4CC2-B6FC-9FF3E1E5CE9E}" srcOrd="3" destOrd="0" parTransId="{05E27B61-822F-45C8-89D7-B9D564F428F3}" sibTransId="{C2BD3118-F7BE-4516-8717-804D08F3B999}"/>
    <dgm:cxn modelId="{E81BF152-1FF3-4CE6-8E82-8E95EFB56DB4}" type="presOf" srcId="{428AE1FE-D22B-4A59-B2B6-DD640C0624C2}" destId="{85CAE4C6-73A5-447C-9569-4B5CE5328AF8}" srcOrd="1" destOrd="0" presId="urn:microsoft.com/office/officeart/2005/8/layout/vList4"/>
    <dgm:cxn modelId="{6D9AB578-9FDF-48EF-ACC9-4FE09226492A}" type="presOf" srcId="{CB9A6F94-7406-4CC2-B6FC-9FF3E1E5CE9E}" destId="{3F991855-3375-4A35-9705-0E9E720F0AA7}" srcOrd="0" destOrd="0" presId="urn:microsoft.com/office/officeart/2005/8/layout/vList4"/>
    <dgm:cxn modelId="{C16DE07B-0BA2-4320-A062-AA443E7A680D}" srcId="{22ADDF10-9A7D-4719-B4DC-A5B5B837FE48}" destId="{F16917B9-B464-41C2-821D-AAD50D886404}" srcOrd="0" destOrd="0" parTransId="{AA61B112-7AE9-4B7F-A50B-957FCCC5B4D1}" sibTransId="{90531F4C-D508-4424-931B-68F33DD0DBD3}"/>
    <dgm:cxn modelId="{F5EADB87-EADA-4BEB-BEBF-9D2FA4B6673B}" type="presOf" srcId="{F16917B9-B464-41C2-821D-AAD50D886404}" destId="{5A1FE377-4E33-4147-A239-460BC8310A30}" srcOrd="0" destOrd="0" presId="urn:microsoft.com/office/officeart/2005/8/layout/vList4"/>
    <dgm:cxn modelId="{02B1A58D-F6D8-4FAC-BAE2-F37AFEA03DF4}" type="presOf" srcId="{E02613F8-A30A-4EAC-A213-12A99445E5E2}" destId="{2833C49A-F487-48E6-A051-E46122141B5A}" srcOrd="0" destOrd="0" presId="urn:microsoft.com/office/officeart/2005/8/layout/vList4"/>
    <dgm:cxn modelId="{0FE6C6ED-5A21-47D6-823F-658516EC3A9C}" srcId="{22ADDF10-9A7D-4719-B4DC-A5B5B837FE48}" destId="{428AE1FE-D22B-4A59-B2B6-DD640C0624C2}" srcOrd="2" destOrd="0" parTransId="{8D2F518B-0327-48F0-9367-8E7D7751249F}" sibTransId="{4E5378BD-7A01-42C0-A98B-AB55AF3965BF}"/>
    <dgm:cxn modelId="{DDF1E809-79B6-4088-9AC5-484A2D9C95A1}" type="presParOf" srcId="{BDD2EA87-3669-446D-A86B-CFCA9F67CFC9}" destId="{BF9C14FC-5328-402F-B899-65FD20DC0113}" srcOrd="0" destOrd="0" presId="urn:microsoft.com/office/officeart/2005/8/layout/vList4"/>
    <dgm:cxn modelId="{D34AD02F-C1C6-4B99-AFD4-E7A4063F77B7}" type="presParOf" srcId="{BF9C14FC-5328-402F-B899-65FD20DC0113}" destId="{5A1FE377-4E33-4147-A239-460BC8310A30}" srcOrd="0" destOrd="0" presId="urn:microsoft.com/office/officeart/2005/8/layout/vList4"/>
    <dgm:cxn modelId="{E52EDFB0-CC07-4CE3-AD60-E7F6EF2DDD7F}" type="presParOf" srcId="{BF9C14FC-5328-402F-B899-65FD20DC0113}" destId="{5A7AE244-376E-4471-BFBD-54943148DAB6}" srcOrd="1" destOrd="0" presId="urn:microsoft.com/office/officeart/2005/8/layout/vList4"/>
    <dgm:cxn modelId="{3C852EF4-F782-4021-BF61-CB2FD7D11DAA}" type="presParOf" srcId="{BF9C14FC-5328-402F-B899-65FD20DC0113}" destId="{A11AF272-4991-422A-A7E8-8E7F397616E4}" srcOrd="2" destOrd="0" presId="urn:microsoft.com/office/officeart/2005/8/layout/vList4"/>
    <dgm:cxn modelId="{8D70EFF4-4BFF-43EB-B985-5B0E7108EE34}" type="presParOf" srcId="{BDD2EA87-3669-446D-A86B-CFCA9F67CFC9}" destId="{17A3B8DF-2EB5-48AB-8654-8965D77B152A}" srcOrd="1" destOrd="0" presId="urn:microsoft.com/office/officeart/2005/8/layout/vList4"/>
    <dgm:cxn modelId="{DAA3E1CC-B3F3-477C-8910-1EF5396FE8E4}" type="presParOf" srcId="{BDD2EA87-3669-446D-A86B-CFCA9F67CFC9}" destId="{2AFEBCD2-2D03-4F5A-A32C-DEFEE4DBF4ED}" srcOrd="2" destOrd="0" presId="urn:microsoft.com/office/officeart/2005/8/layout/vList4"/>
    <dgm:cxn modelId="{A1A0D1CB-A03E-450A-81B7-66FD58745DFF}" type="presParOf" srcId="{2AFEBCD2-2D03-4F5A-A32C-DEFEE4DBF4ED}" destId="{2833C49A-F487-48E6-A051-E46122141B5A}" srcOrd="0" destOrd="0" presId="urn:microsoft.com/office/officeart/2005/8/layout/vList4"/>
    <dgm:cxn modelId="{9ADD2B1C-ADAA-4EA6-BAB5-2E9D068AB72F}" type="presParOf" srcId="{2AFEBCD2-2D03-4F5A-A32C-DEFEE4DBF4ED}" destId="{CD921E23-EF22-47D5-97FB-DD6E6B88763B}" srcOrd="1" destOrd="0" presId="urn:microsoft.com/office/officeart/2005/8/layout/vList4"/>
    <dgm:cxn modelId="{1BC300C0-F387-42DE-959E-B03AA6DF288E}" type="presParOf" srcId="{2AFEBCD2-2D03-4F5A-A32C-DEFEE4DBF4ED}" destId="{3058C890-01BD-4D2A-B461-E05F9D4F5393}" srcOrd="2" destOrd="0" presId="urn:microsoft.com/office/officeart/2005/8/layout/vList4"/>
    <dgm:cxn modelId="{64869A4A-B9D6-44CE-B479-6E467727F8A9}" type="presParOf" srcId="{BDD2EA87-3669-446D-A86B-CFCA9F67CFC9}" destId="{E75B54C3-C96A-46B5-A6A8-BA39093FEAC7}" srcOrd="3" destOrd="0" presId="urn:microsoft.com/office/officeart/2005/8/layout/vList4"/>
    <dgm:cxn modelId="{FDAA5AFF-FDA3-4BD2-A910-D02A151A1320}" type="presParOf" srcId="{BDD2EA87-3669-446D-A86B-CFCA9F67CFC9}" destId="{EB778069-EDA1-454D-9CAF-F8DBE16C1996}" srcOrd="4" destOrd="0" presId="urn:microsoft.com/office/officeart/2005/8/layout/vList4"/>
    <dgm:cxn modelId="{D8CC2ADF-AA35-4838-B7D3-4D2BC2F7EAB6}" type="presParOf" srcId="{EB778069-EDA1-454D-9CAF-F8DBE16C1996}" destId="{E448E06B-CC30-4C0C-90CD-D3669EA49E78}" srcOrd="0" destOrd="0" presId="urn:microsoft.com/office/officeart/2005/8/layout/vList4"/>
    <dgm:cxn modelId="{CC0ACB8C-1781-45C2-882D-47B2FCC74226}" type="presParOf" srcId="{EB778069-EDA1-454D-9CAF-F8DBE16C1996}" destId="{F7BAB534-7E37-4617-92C1-BFC3CADACE6E}" srcOrd="1" destOrd="0" presId="urn:microsoft.com/office/officeart/2005/8/layout/vList4"/>
    <dgm:cxn modelId="{08869EC3-0A70-4CC6-9340-969976CCAC13}" type="presParOf" srcId="{EB778069-EDA1-454D-9CAF-F8DBE16C1996}" destId="{85CAE4C6-73A5-447C-9569-4B5CE5328AF8}" srcOrd="2" destOrd="0" presId="urn:microsoft.com/office/officeart/2005/8/layout/vList4"/>
    <dgm:cxn modelId="{29502AAE-9E03-44E3-B530-46FBF3ED9213}" type="presParOf" srcId="{BDD2EA87-3669-446D-A86B-CFCA9F67CFC9}" destId="{B9F08108-B571-4C4B-A330-FDF3641DCDED}" srcOrd="5" destOrd="0" presId="urn:microsoft.com/office/officeart/2005/8/layout/vList4"/>
    <dgm:cxn modelId="{90033C61-1251-4181-BC64-96A5381D0F5E}" type="presParOf" srcId="{BDD2EA87-3669-446D-A86B-CFCA9F67CFC9}" destId="{3E4B73C8-FB41-4194-988D-D90CDCB649F4}" srcOrd="6" destOrd="0" presId="urn:microsoft.com/office/officeart/2005/8/layout/vList4"/>
    <dgm:cxn modelId="{B4E1090A-3528-42F0-9955-AF2C4A5D5B0F}" type="presParOf" srcId="{3E4B73C8-FB41-4194-988D-D90CDCB649F4}" destId="{3F991855-3375-4A35-9705-0E9E720F0AA7}" srcOrd="0" destOrd="0" presId="urn:microsoft.com/office/officeart/2005/8/layout/vList4"/>
    <dgm:cxn modelId="{F9705E53-609D-48BE-9362-BF2AC80AF1C6}" type="presParOf" srcId="{3E4B73C8-FB41-4194-988D-D90CDCB649F4}" destId="{80BC637B-06CD-4AC2-BCE6-368A8EE8112A}" srcOrd="1" destOrd="0" presId="urn:microsoft.com/office/officeart/2005/8/layout/vList4"/>
    <dgm:cxn modelId="{7D57D59B-DF87-4563-A0EB-C5CA3CF79610}" type="presParOf" srcId="{3E4B73C8-FB41-4194-988D-D90CDCB649F4}" destId="{B9C02FD4-F3FE-4D4F-B046-2EA792F2CA7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FFCD8-7E77-457D-9E1A-B915B40B11F4}">
      <dsp:nvSpPr>
        <dsp:cNvPr id="0" name=""/>
        <dsp:cNvSpPr/>
      </dsp:nvSpPr>
      <dsp:spPr>
        <a:xfrm>
          <a:off x="402568" y="304804"/>
          <a:ext cx="3888837"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Organization of data.</a:t>
          </a:r>
        </a:p>
      </dsp:txBody>
      <dsp:txXfrm>
        <a:off x="402568" y="304804"/>
        <a:ext cx="3888837" cy="808315"/>
      </dsp:txXfrm>
    </dsp:sp>
    <dsp:sp modelId="{43F5EA20-FC32-4A33-842A-3A7B3F5BB527}">
      <dsp:nvSpPr>
        <dsp:cNvPr id="0" name=""/>
        <dsp:cNvSpPr/>
      </dsp:nvSpPr>
      <dsp:spPr>
        <a:xfrm>
          <a:off x="137185" y="228599"/>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6E2751-879F-417B-AB64-42D04E51666B}">
      <dsp:nvSpPr>
        <dsp:cNvPr id="0" name=""/>
        <dsp:cNvSpPr/>
      </dsp:nvSpPr>
      <dsp:spPr>
        <a:xfrm>
          <a:off x="370714" y="1380631"/>
          <a:ext cx="3952545"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Accessing of methods.</a:t>
          </a:r>
        </a:p>
      </dsp:txBody>
      <dsp:txXfrm>
        <a:off x="370714" y="1380631"/>
        <a:ext cx="3952545" cy="808315"/>
      </dsp:txXfrm>
    </dsp:sp>
    <dsp:sp modelId="{F12096C5-4BCC-47CB-A4A3-1D13A02F14DA}">
      <dsp:nvSpPr>
        <dsp:cNvPr id="0" name=""/>
        <dsp:cNvSpPr/>
      </dsp:nvSpPr>
      <dsp:spPr>
        <a:xfrm>
          <a:off x="104769" y="1295396"/>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6F61E-0791-47F1-9754-DDEB6BE61541}">
      <dsp:nvSpPr>
        <dsp:cNvPr id="0" name=""/>
        <dsp:cNvSpPr/>
      </dsp:nvSpPr>
      <dsp:spPr>
        <a:xfrm>
          <a:off x="411557" y="2362199"/>
          <a:ext cx="3916643"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Degree of associativity.</a:t>
          </a:r>
        </a:p>
      </dsp:txBody>
      <dsp:txXfrm>
        <a:off x="411557" y="2362199"/>
        <a:ext cx="3916643" cy="808315"/>
      </dsp:txXfrm>
    </dsp:sp>
    <dsp:sp modelId="{2D0712FC-789E-4FE5-82A3-AF204092907E}">
      <dsp:nvSpPr>
        <dsp:cNvPr id="0" name=""/>
        <dsp:cNvSpPr/>
      </dsp:nvSpPr>
      <dsp:spPr>
        <a:xfrm>
          <a:off x="83302" y="2286002"/>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7DD14-7E66-4D53-929A-7EC2E9A93CED}">
      <dsp:nvSpPr>
        <dsp:cNvPr id="0" name=""/>
        <dsp:cNvSpPr/>
      </dsp:nvSpPr>
      <dsp:spPr>
        <a:xfrm>
          <a:off x="372143" y="3352797"/>
          <a:ext cx="3981541"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Processing alternatives for information</a:t>
          </a:r>
        </a:p>
      </dsp:txBody>
      <dsp:txXfrm>
        <a:off x="372143" y="3352797"/>
        <a:ext cx="3981541" cy="808315"/>
      </dsp:txXfrm>
    </dsp:sp>
    <dsp:sp modelId="{C7D8DDDC-84F2-4886-9358-1EDCC9808151}">
      <dsp:nvSpPr>
        <dsp:cNvPr id="0" name=""/>
        <dsp:cNvSpPr/>
      </dsp:nvSpPr>
      <dsp:spPr>
        <a:xfrm>
          <a:off x="99229" y="3276600"/>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FFCD8-7E77-457D-9E1A-B915B40B11F4}">
      <dsp:nvSpPr>
        <dsp:cNvPr id="0" name=""/>
        <dsp:cNvSpPr/>
      </dsp:nvSpPr>
      <dsp:spPr>
        <a:xfrm>
          <a:off x="402568" y="304804"/>
          <a:ext cx="3888837"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Amount of memory require to store.</a:t>
          </a:r>
        </a:p>
      </dsp:txBody>
      <dsp:txXfrm>
        <a:off x="402568" y="304804"/>
        <a:ext cx="3888837" cy="808315"/>
      </dsp:txXfrm>
    </dsp:sp>
    <dsp:sp modelId="{43F5EA20-FC32-4A33-842A-3A7B3F5BB527}">
      <dsp:nvSpPr>
        <dsp:cNvPr id="0" name=""/>
        <dsp:cNvSpPr/>
      </dsp:nvSpPr>
      <dsp:spPr>
        <a:xfrm>
          <a:off x="137185" y="228599"/>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6E2751-879F-417B-AB64-42D04E51666B}">
      <dsp:nvSpPr>
        <dsp:cNvPr id="0" name=""/>
        <dsp:cNvSpPr/>
      </dsp:nvSpPr>
      <dsp:spPr>
        <a:xfrm>
          <a:off x="370714" y="1380631"/>
          <a:ext cx="3952545"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Amount of time require to process.</a:t>
          </a:r>
        </a:p>
      </dsp:txBody>
      <dsp:txXfrm>
        <a:off x="370714" y="1380631"/>
        <a:ext cx="3952545" cy="808315"/>
      </dsp:txXfrm>
    </dsp:sp>
    <dsp:sp modelId="{F12096C5-4BCC-47CB-A4A3-1D13A02F14DA}">
      <dsp:nvSpPr>
        <dsp:cNvPr id="0" name=""/>
        <dsp:cNvSpPr/>
      </dsp:nvSpPr>
      <dsp:spPr>
        <a:xfrm>
          <a:off x="104769" y="1295396"/>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6F61E-0791-47F1-9754-DDEB6BE61541}">
      <dsp:nvSpPr>
        <dsp:cNvPr id="0" name=""/>
        <dsp:cNvSpPr/>
      </dsp:nvSpPr>
      <dsp:spPr>
        <a:xfrm>
          <a:off x="411557" y="2362199"/>
          <a:ext cx="3916643"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Representation of data in memory.</a:t>
          </a:r>
        </a:p>
      </dsp:txBody>
      <dsp:txXfrm>
        <a:off x="411557" y="2362199"/>
        <a:ext cx="3916643" cy="808315"/>
      </dsp:txXfrm>
    </dsp:sp>
    <dsp:sp modelId="{2D0712FC-789E-4FE5-82A3-AF204092907E}">
      <dsp:nvSpPr>
        <dsp:cNvPr id="0" name=""/>
        <dsp:cNvSpPr/>
      </dsp:nvSpPr>
      <dsp:spPr>
        <a:xfrm>
          <a:off x="83302" y="2286002"/>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97DD14-7E66-4D53-929A-7EC2E9A93CED}">
      <dsp:nvSpPr>
        <dsp:cNvPr id="0" name=""/>
        <dsp:cNvSpPr/>
      </dsp:nvSpPr>
      <dsp:spPr>
        <a:xfrm>
          <a:off x="372143" y="3352797"/>
          <a:ext cx="3981541" cy="808315"/>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47499"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bg1"/>
              </a:solidFill>
            </a:rPr>
            <a:t>Operations perform on that data.</a:t>
          </a:r>
        </a:p>
      </dsp:txBody>
      <dsp:txXfrm>
        <a:off x="372143" y="3352797"/>
        <a:ext cx="3981541" cy="808315"/>
      </dsp:txXfrm>
    </dsp:sp>
    <dsp:sp modelId="{C7D8DDDC-84F2-4886-9358-1EDCC9808151}">
      <dsp:nvSpPr>
        <dsp:cNvPr id="0" name=""/>
        <dsp:cNvSpPr/>
      </dsp:nvSpPr>
      <dsp:spPr>
        <a:xfrm>
          <a:off x="99229" y="3276600"/>
          <a:ext cx="565820" cy="84873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6B6F8-8F6E-45D7-A48B-377303829DB8}">
      <dsp:nvSpPr>
        <dsp:cNvPr id="0" name=""/>
        <dsp:cNvSpPr/>
      </dsp:nvSpPr>
      <dsp:spPr>
        <a:xfrm>
          <a:off x="-5398452" y="-826734"/>
          <a:ext cx="6428668" cy="6428668"/>
        </a:xfrm>
        <a:prstGeom prst="blockArc">
          <a:avLst>
            <a:gd name="adj1" fmla="val 18900000"/>
            <a:gd name="adj2" fmla="val 2700000"/>
            <a:gd name="adj3" fmla="val 33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9B5CD-DC7D-4AAB-B9EE-3FDC95AE3105}">
      <dsp:nvSpPr>
        <dsp:cNvPr id="0" name=""/>
        <dsp:cNvSpPr/>
      </dsp:nvSpPr>
      <dsp:spPr>
        <a:xfrm>
          <a:off x="662797" y="309877"/>
          <a:ext cx="7653304" cy="12903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063"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Correctness: data structure implementation should implement its interface correctly</a:t>
          </a:r>
        </a:p>
      </dsp:txBody>
      <dsp:txXfrm>
        <a:off x="662797" y="309877"/>
        <a:ext cx="7653304" cy="1290325"/>
      </dsp:txXfrm>
    </dsp:sp>
    <dsp:sp modelId="{91D83DBE-952B-4D05-8C0C-5DB7DF39FCAD}">
      <dsp:nvSpPr>
        <dsp:cNvPr id="0" name=""/>
        <dsp:cNvSpPr/>
      </dsp:nvSpPr>
      <dsp:spPr>
        <a:xfrm>
          <a:off x="65897" y="358139"/>
          <a:ext cx="1193800" cy="11938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D8824-4B5C-4A09-98C3-F6F26EF269CF}">
      <dsp:nvSpPr>
        <dsp:cNvPr id="0" name=""/>
        <dsp:cNvSpPr/>
      </dsp:nvSpPr>
      <dsp:spPr>
        <a:xfrm>
          <a:off x="1009954" y="1803397"/>
          <a:ext cx="7306147" cy="11684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063"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Time complexity: running time of the execution time of operations on data structure must be as small as possible.</a:t>
          </a:r>
        </a:p>
      </dsp:txBody>
      <dsp:txXfrm>
        <a:off x="1009954" y="1803397"/>
        <a:ext cx="7306147" cy="1168405"/>
      </dsp:txXfrm>
    </dsp:sp>
    <dsp:sp modelId="{1862434C-0182-48C4-AD2D-8AAC21764D8B}">
      <dsp:nvSpPr>
        <dsp:cNvPr id="0" name=""/>
        <dsp:cNvSpPr/>
      </dsp:nvSpPr>
      <dsp:spPr>
        <a:xfrm>
          <a:off x="413054" y="1790699"/>
          <a:ext cx="1193800" cy="11938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8B4491-945D-4480-BE4F-A12E64A915CF}">
      <dsp:nvSpPr>
        <dsp:cNvPr id="0" name=""/>
        <dsp:cNvSpPr/>
      </dsp:nvSpPr>
      <dsp:spPr>
        <a:xfrm>
          <a:off x="662797" y="3220719"/>
          <a:ext cx="7653304" cy="11988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063"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Space complexity: memory usage of data structure operation should be as little as possible.</a:t>
          </a:r>
        </a:p>
      </dsp:txBody>
      <dsp:txXfrm>
        <a:off x="662797" y="3220719"/>
        <a:ext cx="7653304" cy="1198880"/>
      </dsp:txXfrm>
    </dsp:sp>
    <dsp:sp modelId="{EC0EFAFE-2D0F-4AD5-8109-56AC24B315CF}">
      <dsp:nvSpPr>
        <dsp:cNvPr id="0" name=""/>
        <dsp:cNvSpPr/>
      </dsp:nvSpPr>
      <dsp:spPr>
        <a:xfrm>
          <a:off x="65897" y="3223260"/>
          <a:ext cx="1193800" cy="119380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7E89D-BE1A-4B69-9A2B-A5D56DAC6B14}">
      <dsp:nvSpPr>
        <dsp:cNvPr id="0" name=""/>
        <dsp:cNvSpPr/>
      </dsp:nvSpPr>
      <dsp:spPr>
        <a:xfrm flipV="1">
          <a:off x="542248" y="535"/>
          <a:ext cx="5993784" cy="1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rot="10800000">
        <a:off x="542248" y="535"/>
        <a:ext cx="5993784" cy="189310"/>
      </dsp:txXfrm>
    </dsp:sp>
    <dsp:sp modelId="{504672A4-C0E7-475C-A549-DE5C6AC75E5D}">
      <dsp:nvSpPr>
        <dsp:cNvPr id="0" name=""/>
        <dsp:cNvSpPr/>
      </dsp:nvSpPr>
      <dsp:spPr>
        <a:xfrm>
          <a:off x="542248" y="189846"/>
          <a:ext cx="1402545" cy="1109960"/>
        </a:xfrm>
        <a:prstGeom prst="chevron">
          <a:avLst>
            <a:gd name="adj" fmla="val 70610"/>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77E3B-880C-44D5-A20E-B7BAC70C8DB0}">
      <dsp:nvSpPr>
        <dsp:cNvPr id="0" name=""/>
        <dsp:cNvSpPr/>
      </dsp:nvSpPr>
      <dsp:spPr>
        <a:xfrm>
          <a:off x="1384708" y="189846"/>
          <a:ext cx="1402545" cy="1109960"/>
        </a:xfrm>
        <a:prstGeom prst="chevron">
          <a:avLst>
            <a:gd name="adj" fmla="val 70610"/>
          </a:avLst>
        </a:prstGeom>
        <a:solidFill>
          <a:schemeClr val="accent2">
            <a:alpha val="90000"/>
            <a:hueOff val="0"/>
            <a:satOff val="0"/>
            <a:lumOff val="0"/>
            <a:alphaOff val="-2000"/>
          </a:schemeClr>
        </a:solidFill>
        <a:ln w="25400" cap="flat" cmpd="sng" algn="ctr">
          <a:solidFill>
            <a:schemeClr val="accent2">
              <a:alpha val="90000"/>
              <a:hueOff val="0"/>
              <a:satOff val="0"/>
              <a:lumOff val="0"/>
              <a:alphaOff val="-2000"/>
            </a:schemeClr>
          </a:solidFill>
          <a:prstDash val="solid"/>
        </a:ln>
        <a:effectLst/>
      </dsp:spPr>
      <dsp:style>
        <a:lnRef idx="2">
          <a:scrgbClr r="0" g="0" b="0"/>
        </a:lnRef>
        <a:fillRef idx="1">
          <a:scrgbClr r="0" g="0" b="0"/>
        </a:fillRef>
        <a:effectRef idx="0">
          <a:scrgbClr r="0" g="0" b="0"/>
        </a:effectRef>
        <a:fontRef idx="minor">
          <a:schemeClr val="lt1"/>
        </a:fontRef>
      </dsp:style>
    </dsp:sp>
    <dsp:sp modelId="{1A8498AB-F55C-402C-911F-19EF41961C02}">
      <dsp:nvSpPr>
        <dsp:cNvPr id="0" name=""/>
        <dsp:cNvSpPr/>
      </dsp:nvSpPr>
      <dsp:spPr>
        <a:xfrm>
          <a:off x="2227834" y="189846"/>
          <a:ext cx="1402545" cy="1109960"/>
        </a:xfrm>
        <a:prstGeom prst="chevron">
          <a:avLst>
            <a:gd name="adj" fmla="val 70610"/>
          </a:avLst>
        </a:prstGeom>
        <a:solidFill>
          <a:schemeClr val="accent2">
            <a:alpha val="90000"/>
            <a:hueOff val="0"/>
            <a:satOff val="0"/>
            <a:lumOff val="0"/>
            <a:alphaOff val="-4000"/>
          </a:schemeClr>
        </a:solidFill>
        <a:ln w="25400" cap="flat" cmpd="sng" algn="ctr">
          <a:solidFill>
            <a:schemeClr val="accent2">
              <a:alpha val="90000"/>
              <a:hueOff val="0"/>
              <a:satOff val="0"/>
              <a:lumOff val="0"/>
              <a:alphaOff val="-4000"/>
            </a:schemeClr>
          </a:solidFill>
          <a:prstDash val="solid"/>
        </a:ln>
        <a:effectLst/>
      </dsp:spPr>
      <dsp:style>
        <a:lnRef idx="2">
          <a:scrgbClr r="0" g="0" b="0"/>
        </a:lnRef>
        <a:fillRef idx="1">
          <a:scrgbClr r="0" g="0" b="0"/>
        </a:fillRef>
        <a:effectRef idx="0">
          <a:scrgbClr r="0" g="0" b="0"/>
        </a:effectRef>
        <a:fontRef idx="minor">
          <a:schemeClr val="lt1"/>
        </a:fontRef>
      </dsp:style>
    </dsp:sp>
    <dsp:sp modelId="{AD20B650-DAB2-4EA5-9117-4DF8693F4541}">
      <dsp:nvSpPr>
        <dsp:cNvPr id="0" name=""/>
        <dsp:cNvSpPr/>
      </dsp:nvSpPr>
      <dsp:spPr>
        <a:xfrm>
          <a:off x="3070294" y="189846"/>
          <a:ext cx="1402545" cy="1109960"/>
        </a:xfrm>
        <a:prstGeom prst="chevron">
          <a:avLst>
            <a:gd name="adj" fmla="val 70610"/>
          </a:avLst>
        </a:prstGeom>
        <a:solidFill>
          <a:schemeClr val="accent2">
            <a:alpha val="90000"/>
            <a:hueOff val="0"/>
            <a:satOff val="0"/>
            <a:lumOff val="0"/>
            <a:alphaOff val="-6000"/>
          </a:schemeClr>
        </a:solidFill>
        <a:ln w="25400" cap="flat" cmpd="sng" algn="ctr">
          <a:solidFill>
            <a:schemeClr val="accent2">
              <a:alpha val="90000"/>
              <a:hueOff val="0"/>
              <a:satOff val="0"/>
              <a:lumOff val="0"/>
              <a:alphaOff val="-6000"/>
            </a:schemeClr>
          </a:solidFill>
          <a:prstDash val="solid"/>
        </a:ln>
        <a:effectLst/>
      </dsp:spPr>
      <dsp:style>
        <a:lnRef idx="2">
          <a:scrgbClr r="0" g="0" b="0"/>
        </a:lnRef>
        <a:fillRef idx="1">
          <a:scrgbClr r="0" g="0" b="0"/>
        </a:fillRef>
        <a:effectRef idx="0">
          <a:scrgbClr r="0" g="0" b="0"/>
        </a:effectRef>
        <a:fontRef idx="minor">
          <a:schemeClr val="lt1"/>
        </a:fontRef>
      </dsp:style>
    </dsp:sp>
    <dsp:sp modelId="{96F3D117-AC9A-46E3-93E2-EF3C2B1B879B}">
      <dsp:nvSpPr>
        <dsp:cNvPr id="0" name=""/>
        <dsp:cNvSpPr/>
      </dsp:nvSpPr>
      <dsp:spPr>
        <a:xfrm>
          <a:off x="3913419" y="189846"/>
          <a:ext cx="1402545" cy="1109960"/>
        </a:xfrm>
        <a:prstGeom prst="chevron">
          <a:avLst>
            <a:gd name="adj" fmla="val 70610"/>
          </a:avLst>
        </a:prstGeom>
        <a:solidFill>
          <a:schemeClr val="accent2">
            <a:alpha val="90000"/>
            <a:hueOff val="0"/>
            <a:satOff val="0"/>
            <a:lumOff val="0"/>
            <a:alphaOff val="-8000"/>
          </a:schemeClr>
        </a:solidFill>
        <a:ln w="25400" cap="flat" cmpd="sng" algn="ctr">
          <a:solidFill>
            <a:schemeClr val="accent2">
              <a:alpha val="90000"/>
              <a:hueOff val="0"/>
              <a:satOff val="0"/>
              <a:lumOff val="0"/>
              <a:alphaOff val="-8000"/>
            </a:schemeClr>
          </a:solidFill>
          <a:prstDash val="solid"/>
        </a:ln>
        <a:effectLst/>
      </dsp:spPr>
      <dsp:style>
        <a:lnRef idx="2">
          <a:scrgbClr r="0" g="0" b="0"/>
        </a:lnRef>
        <a:fillRef idx="1">
          <a:scrgbClr r="0" g="0" b="0"/>
        </a:fillRef>
        <a:effectRef idx="0">
          <a:scrgbClr r="0" g="0" b="0"/>
        </a:effectRef>
        <a:fontRef idx="minor">
          <a:schemeClr val="lt1"/>
        </a:fontRef>
      </dsp:style>
    </dsp:sp>
    <dsp:sp modelId="{DE240462-562B-4C3B-8DB3-883B6F519B2D}">
      <dsp:nvSpPr>
        <dsp:cNvPr id="0" name=""/>
        <dsp:cNvSpPr/>
      </dsp:nvSpPr>
      <dsp:spPr>
        <a:xfrm>
          <a:off x="4755879" y="189846"/>
          <a:ext cx="1402545" cy="1109960"/>
        </a:xfrm>
        <a:prstGeom prst="chevron">
          <a:avLst>
            <a:gd name="adj" fmla="val 70610"/>
          </a:avLst>
        </a:prstGeom>
        <a:solidFill>
          <a:schemeClr val="accent2">
            <a:alpha val="90000"/>
            <a:hueOff val="0"/>
            <a:satOff val="0"/>
            <a:lumOff val="0"/>
            <a:alphaOff val="-10000"/>
          </a:schemeClr>
        </a:solidFill>
        <a:ln w="25400" cap="flat" cmpd="sng" algn="ctr">
          <a:solidFill>
            <a:schemeClr val="accent2">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a:schemeClr val="lt1"/>
        </a:fontRef>
      </dsp:style>
    </dsp:sp>
    <dsp:sp modelId="{555DF593-0FEB-4D95-9EC7-08BF1D75BD0D}">
      <dsp:nvSpPr>
        <dsp:cNvPr id="0" name=""/>
        <dsp:cNvSpPr/>
      </dsp:nvSpPr>
      <dsp:spPr>
        <a:xfrm>
          <a:off x="5599005" y="189846"/>
          <a:ext cx="1402545" cy="1109960"/>
        </a:xfrm>
        <a:prstGeom prst="chevron">
          <a:avLst>
            <a:gd name="adj" fmla="val 70610"/>
          </a:avLst>
        </a:prstGeom>
        <a:solidFill>
          <a:schemeClr val="accent2">
            <a:alpha val="90000"/>
            <a:hueOff val="0"/>
            <a:satOff val="0"/>
            <a:lumOff val="0"/>
            <a:alphaOff val="-12000"/>
          </a:schemeClr>
        </a:solidFill>
        <a:ln w="25400" cap="flat" cmpd="sng" algn="ctr">
          <a:solidFill>
            <a:schemeClr val="accent2">
              <a:alpha val="90000"/>
              <a:hueOff val="0"/>
              <a:satOff val="0"/>
              <a:lumOff val="0"/>
              <a:alphaOff val="-12000"/>
            </a:schemeClr>
          </a:solidFill>
          <a:prstDash val="solid"/>
        </a:ln>
        <a:effectLst/>
      </dsp:spPr>
      <dsp:style>
        <a:lnRef idx="2">
          <a:scrgbClr r="0" g="0" b="0"/>
        </a:lnRef>
        <a:fillRef idx="1">
          <a:scrgbClr r="0" g="0" b="0"/>
        </a:fillRef>
        <a:effectRef idx="0">
          <a:scrgbClr r="0" g="0" b="0"/>
        </a:effectRef>
        <a:fontRef idx="minor">
          <a:schemeClr val="lt1"/>
        </a:fontRef>
      </dsp:style>
    </dsp:sp>
    <dsp:sp modelId="{4F5413A1-410F-491B-A90B-8EE285C1E19E}">
      <dsp:nvSpPr>
        <dsp:cNvPr id="0" name=""/>
        <dsp:cNvSpPr/>
      </dsp:nvSpPr>
      <dsp:spPr>
        <a:xfrm>
          <a:off x="542248" y="300842"/>
          <a:ext cx="6071704" cy="887968"/>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Processor speed</a:t>
          </a:r>
          <a:r>
            <a:rPr lang="en-US" sz="2000" kern="1200" dirty="0">
              <a:effectLst>
                <a:outerShdw blurRad="38100" dist="38100" dir="2700000" algn="tl">
                  <a:srgbClr val="000000">
                    <a:alpha val="43137"/>
                  </a:srgbClr>
                </a:outerShdw>
              </a:effectLst>
            </a:rPr>
            <a:t> − Processor speed although being very high, falls limited if the data grows to billion records.</a:t>
          </a:r>
        </a:p>
      </dsp:txBody>
      <dsp:txXfrm>
        <a:off x="542248" y="300842"/>
        <a:ext cx="6071704" cy="887968"/>
      </dsp:txXfrm>
    </dsp:sp>
    <dsp:sp modelId="{1E219150-EA5C-46B4-BC84-01244667AD23}">
      <dsp:nvSpPr>
        <dsp:cNvPr id="0" name=""/>
        <dsp:cNvSpPr/>
      </dsp:nvSpPr>
      <dsp:spPr>
        <a:xfrm>
          <a:off x="542248" y="1368422"/>
          <a:ext cx="5993784" cy="130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a:off x="542248" y="1368422"/>
        <a:ext cx="5993784" cy="130005"/>
      </dsp:txXfrm>
    </dsp:sp>
    <dsp:sp modelId="{102B75EE-AA4F-4749-92A1-E63CFE2085E5}">
      <dsp:nvSpPr>
        <dsp:cNvPr id="0" name=""/>
        <dsp:cNvSpPr/>
      </dsp:nvSpPr>
      <dsp:spPr>
        <a:xfrm>
          <a:off x="542248" y="1498427"/>
          <a:ext cx="1402545" cy="1109960"/>
        </a:xfrm>
        <a:prstGeom prst="chevron">
          <a:avLst>
            <a:gd name="adj" fmla="val 70610"/>
          </a:avLst>
        </a:prstGeom>
        <a:solidFill>
          <a:schemeClr val="accent2">
            <a:alpha val="90000"/>
            <a:hueOff val="0"/>
            <a:satOff val="0"/>
            <a:lumOff val="0"/>
            <a:alphaOff val="-14000"/>
          </a:schemeClr>
        </a:solidFill>
        <a:ln w="25400" cap="flat" cmpd="sng" algn="ctr">
          <a:solidFill>
            <a:schemeClr val="accent2">
              <a:alpha val="90000"/>
              <a:hueOff val="0"/>
              <a:satOff val="0"/>
              <a:lumOff val="0"/>
              <a:alphaOff val="-14000"/>
            </a:schemeClr>
          </a:solidFill>
          <a:prstDash val="solid"/>
        </a:ln>
        <a:effectLst/>
      </dsp:spPr>
      <dsp:style>
        <a:lnRef idx="2">
          <a:scrgbClr r="0" g="0" b="0"/>
        </a:lnRef>
        <a:fillRef idx="1">
          <a:scrgbClr r="0" g="0" b="0"/>
        </a:fillRef>
        <a:effectRef idx="0">
          <a:scrgbClr r="0" g="0" b="0"/>
        </a:effectRef>
        <a:fontRef idx="minor">
          <a:schemeClr val="lt1"/>
        </a:fontRef>
      </dsp:style>
    </dsp:sp>
    <dsp:sp modelId="{667AF238-53F0-4EBD-ABEB-92A7B95AA73A}">
      <dsp:nvSpPr>
        <dsp:cNvPr id="0" name=""/>
        <dsp:cNvSpPr/>
      </dsp:nvSpPr>
      <dsp:spPr>
        <a:xfrm>
          <a:off x="1384708" y="1498427"/>
          <a:ext cx="1402545" cy="1109960"/>
        </a:xfrm>
        <a:prstGeom prst="chevron">
          <a:avLst>
            <a:gd name="adj" fmla="val 70610"/>
          </a:avLst>
        </a:prstGeom>
        <a:solidFill>
          <a:schemeClr val="accent2">
            <a:alpha val="90000"/>
            <a:hueOff val="0"/>
            <a:satOff val="0"/>
            <a:lumOff val="0"/>
            <a:alphaOff val="-16000"/>
          </a:schemeClr>
        </a:solidFill>
        <a:ln w="25400" cap="flat" cmpd="sng" algn="ctr">
          <a:solidFill>
            <a:schemeClr val="accent2">
              <a:alpha val="90000"/>
              <a:hueOff val="0"/>
              <a:satOff val="0"/>
              <a:lumOff val="0"/>
              <a:alphaOff val="-16000"/>
            </a:schemeClr>
          </a:solidFill>
          <a:prstDash val="solid"/>
        </a:ln>
        <a:effectLst/>
      </dsp:spPr>
      <dsp:style>
        <a:lnRef idx="2">
          <a:scrgbClr r="0" g="0" b="0"/>
        </a:lnRef>
        <a:fillRef idx="1">
          <a:scrgbClr r="0" g="0" b="0"/>
        </a:fillRef>
        <a:effectRef idx="0">
          <a:scrgbClr r="0" g="0" b="0"/>
        </a:effectRef>
        <a:fontRef idx="minor">
          <a:schemeClr val="lt1"/>
        </a:fontRef>
      </dsp:style>
    </dsp:sp>
    <dsp:sp modelId="{722BF941-18A6-424B-B32A-35CB2C2738AB}">
      <dsp:nvSpPr>
        <dsp:cNvPr id="0" name=""/>
        <dsp:cNvSpPr/>
      </dsp:nvSpPr>
      <dsp:spPr>
        <a:xfrm>
          <a:off x="2227834" y="1498427"/>
          <a:ext cx="1402545" cy="1109960"/>
        </a:xfrm>
        <a:prstGeom prst="chevron">
          <a:avLst>
            <a:gd name="adj" fmla="val 70610"/>
          </a:avLst>
        </a:prstGeom>
        <a:solidFill>
          <a:schemeClr val="accent2">
            <a:alpha val="90000"/>
            <a:hueOff val="0"/>
            <a:satOff val="0"/>
            <a:lumOff val="0"/>
            <a:alphaOff val="-18000"/>
          </a:schemeClr>
        </a:solidFill>
        <a:ln w="25400" cap="flat" cmpd="sng" algn="ctr">
          <a:solidFill>
            <a:schemeClr val="accent2">
              <a:alpha val="90000"/>
              <a:hueOff val="0"/>
              <a:satOff val="0"/>
              <a:lumOff val="0"/>
              <a:alphaOff val="-18000"/>
            </a:schemeClr>
          </a:solidFill>
          <a:prstDash val="solid"/>
        </a:ln>
        <a:effectLst/>
      </dsp:spPr>
      <dsp:style>
        <a:lnRef idx="2">
          <a:scrgbClr r="0" g="0" b="0"/>
        </a:lnRef>
        <a:fillRef idx="1">
          <a:scrgbClr r="0" g="0" b="0"/>
        </a:fillRef>
        <a:effectRef idx="0">
          <a:scrgbClr r="0" g="0" b="0"/>
        </a:effectRef>
        <a:fontRef idx="minor">
          <a:schemeClr val="lt1"/>
        </a:fontRef>
      </dsp:style>
    </dsp:sp>
    <dsp:sp modelId="{0F69A47B-DC0A-43DB-B49E-FAC953BC5F3B}">
      <dsp:nvSpPr>
        <dsp:cNvPr id="0" name=""/>
        <dsp:cNvSpPr/>
      </dsp:nvSpPr>
      <dsp:spPr>
        <a:xfrm>
          <a:off x="3070294" y="1498427"/>
          <a:ext cx="1402545" cy="1109960"/>
        </a:xfrm>
        <a:prstGeom prst="chevron">
          <a:avLst>
            <a:gd name="adj" fmla="val 70610"/>
          </a:avLst>
        </a:prstGeom>
        <a:solidFill>
          <a:schemeClr val="accent2">
            <a:alpha val="90000"/>
            <a:hueOff val="0"/>
            <a:satOff val="0"/>
            <a:lumOff val="0"/>
            <a:alphaOff val="-2000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sp>
    <dsp:sp modelId="{F7279062-D236-421B-8D1C-73BD75895398}">
      <dsp:nvSpPr>
        <dsp:cNvPr id="0" name=""/>
        <dsp:cNvSpPr/>
      </dsp:nvSpPr>
      <dsp:spPr>
        <a:xfrm>
          <a:off x="3913419" y="1498427"/>
          <a:ext cx="1402545" cy="1109960"/>
        </a:xfrm>
        <a:prstGeom prst="chevron">
          <a:avLst>
            <a:gd name="adj" fmla="val 70610"/>
          </a:avLst>
        </a:prstGeom>
        <a:solidFill>
          <a:schemeClr val="accent2">
            <a:alpha val="90000"/>
            <a:hueOff val="0"/>
            <a:satOff val="0"/>
            <a:lumOff val="0"/>
            <a:alphaOff val="-22000"/>
          </a:schemeClr>
        </a:solidFill>
        <a:ln w="25400" cap="flat" cmpd="sng" algn="ctr">
          <a:solidFill>
            <a:schemeClr val="accent2">
              <a:alpha val="90000"/>
              <a:hueOff val="0"/>
              <a:satOff val="0"/>
              <a:lumOff val="0"/>
              <a:alphaOff val="-22000"/>
            </a:schemeClr>
          </a:solidFill>
          <a:prstDash val="solid"/>
        </a:ln>
        <a:effectLst/>
      </dsp:spPr>
      <dsp:style>
        <a:lnRef idx="2">
          <a:scrgbClr r="0" g="0" b="0"/>
        </a:lnRef>
        <a:fillRef idx="1">
          <a:scrgbClr r="0" g="0" b="0"/>
        </a:fillRef>
        <a:effectRef idx="0">
          <a:scrgbClr r="0" g="0" b="0"/>
        </a:effectRef>
        <a:fontRef idx="minor">
          <a:schemeClr val="lt1"/>
        </a:fontRef>
      </dsp:style>
    </dsp:sp>
    <dsp:sp modelId="{911562E5-8180-454E-80A6-90A7FCBCA9F6}">
      <dsp:nvSpPr>
        <dsp:cNvPr id="0" name=""/>
        <dsp:cNvSpPr/>
      </dsp:nvSpPr>
      <dsp:spPr>
        <a:xfrm>
          <a:off x="4755879" y="1498427"/>
          <a:ext cx="1402545" cy="1109960"/>
        </a:xfrm>
        <a:prstGeom prst="chevron">
          <a:avLst>
            <a:gd name="adj" fmla="val 70610"/>
          </a:avLst>
        </a:prstGeom>
        <a:solidFill>
          <a:schemeClr val="accent2">
            <a:alpha val="90000"/>
            <a:hueOff val="0"/>
            <a:satOff val="0"/>
            <a:lumOff val="0"/>
            <a:alphaOff val="-24000"/>
          </a:schemeClr>
        </a:solidFill>
        <a:ln w="25400" cap="flat" cmpd="sng" algn="ctr">
          <a:solidFill>
            <a:schemeClr val="accent2">
              <a:alpha val="90000"/>
              <a:hueOff val="0"/>
              <a:satOff val="0"/>
              <a:lumOff val="0"/>
              <a:alphaOff val="-24000"/>
            </a:schemeClr>
          </a:solidFill>
          <a:prstDash val="solid"/>
        </a:ln>
        <a:effectLst/>
      </dsp:spPr>
      <dsp:style>
        <a:lnRef idx="2">
          <a:scrgbClr r="0" g="0" b="0"/>
        </a:lnRef>
        <a:fillRef idx="1">
          <a:scrgbClr r="0" g="0" b="0"/>
        </a:fillRef>
        <a:effectRef idx="0">
          <a:scrgbClr r="0" g="0" b="0"/>
        </a:effectRef>
        <a:fontRef idx="minor">
          <a:schemeClr val="lt1"/>
        </a:fontRef>
      </dsp:style>
    </dsp:sp>
    <dsp:sp modelId="{BA246F8B-F0A6-4A2B-B4BC-B5447811A493}">
      <dsp:nvSpPr>
        <dsp:cNvPr id="0" name=""/>
        <dsp:cNvSpPr/>
      </dsp:nvSpPr>
      <dsp:spPr>
        <a:xfrm>
          <a:off x="5599005" y="1498427"/>
          <a:ext cx="1402545" cy="1109960"/>
        </a:xfrm>
        <a:prstGeom prst="chevron">
          <a:avLst>
            <a:gd name="adj" fmla="val 70610"/>
          </a:avLst>
        </a:prstGeom>
        <a:solidFill>
          <a:schemeClr val="accent2">
            <a:alpha val="90000"/>
            <a:hueOff val="0"/>
            <a:satOff val="0"/>
            <a:lumOff val="0"/>
            <a:alphaOff val="-26000"/>
          </a:schemeClr>
        </a:solidFill>
        <a:ln w="25400" cap="flat" cmpd="sng" algn="ctr">
          <a:solidFill>
            <a:schemeClr val="accent2">
              <a:alpha val="90000"/>
              <a:hueOff val="0"/>
              <a:satOff val="0"/>
              <a:lumOff val="0"/>
              <a:alphaOff val="-26000"/>
            </a:schemeClr>
          </a:solidFill>
          <a:prstDash val="solid"/>
        </a:ln>
        <a:effectLst/>
      </dsp:spPr>
      <dsp:style>
        <a:lnRef idx="2">
          <a:scrgbClr r="0" g="0" b="0"/>
        </a:lnRef>
        <a:fillRef idx="1">
          <a:scrgbClr r="0" g="0" b="0"/>
        </a:fillRef>
        <a:effectRef idx="0">
          <a:scrgbClr r="0" g="0" b="0"/>
        </a:effectRef>
        <a:fontRef idx="minor">
          <a:schemeClr val="lt1"/>
        </a:fontRef>
      </dsp:style>
    </dsp:sp>
    <dsp:sp modelId="{277DE6FD-5904-4D0F-B090-F8064E517184}">
      <dsp:nvSpPr>
        <dsp:cNvPr id="0" name=""/>
        <dsp:cNvSpPr/>
      </dsp:nvSpPr>
      <dsp:spPr>
        <a:xfrm>
          <a:off x="542248" y="1609423"/>
          <a:ext cx="6071704" cy="887968"/>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Data Search</a:t>
          </a:r>
          <a:r>
            <a:rPr lang="en-US" sz="2000" kern="1200" dirty="0">
              <a:effectLst>
                <a:outerShdw blurRad="38100" dist="38100" dir="2700000" algn="tl">
                  <a:srgbClr val="000000">
                    <a:alpha val="43137"/>
                  </a:srgbClr>
                </a:outerShdw>
              </a:effectLst>
            </a:rPr>
            <a:t> − As data grows, search will become slower.</a:t>
          </a:r>
        </a:p>
      </dsp:txBody>
      <dsp:txXfrm>
        <a:off x="542248" y="1609423"/>
        <a:ext cx="6071704" cy="887968"/>
      </dsp:txXfrm>
    </dsp:sp>
    <dsp:sp modelId="{00E9B444-A585-4495-88E7-4C7A9AAA1CC9}">
      <dsp:nvSpPr>
        <dsp:cNvPr id="0" name=""/>
        <dsp:cNvSpPr/>
      </dsp:nvSpPr>
      <dsp:spPr>
        <a:xfrm flipV="1">
          <a:off x="542248" y="2677003"/>
          <a:ext cx="5993784" cy="98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endParaRPr lang="en-US" sz="2000" kern="1200" dirty="0"/>
        </a:p>
      </dsp:txBody>
      <dsp:txXfrm rot="10800000">
        <a:off x="542248" y="2677003"/>
        <a:ext cx="5993784" cy="98701"/>
      </dsp:txXfrm>
    </dsp:sp>
    <dsp:sp modelId="{82968D40-51DC-41A5-8276-F692A9CB9572}">
      <dsp:nvSpPr>
        <dsp:cNvPr id="0" name=""/>
        <dsp:cNvSpPr/>
      </dsp:nvSpPr>
      <dsp:spPr>
        <a:xfrm>
          <a:off x="542248" y="2775704"/>
          <a:ext cx="1402545" cy="1109960"/>
        </a:xfrm>
        <a:prstGeom prst="chevron">
          <a:avLst>
            <a:gd name="adj" fmla="val 70610"/>
          </a:avLst>
        </a:prstGeom>
        <a:solidFill>
          <a:schemeClr val="accent2">
            <a:alpha val="90000"/>
            <a:hueOff val="0"/>
            <a:satOff val="0"/>
            <a:lumOff val="0"/>
            <a:alphaOff val="-28000"/>
          </a:schemeClr>
        </a:solidFill>
        <a:ln w="25400" cap="flat" cmpd="sng" algn="ctr">
          <a:solidFill>
            <a:schemeClr val="accent2">
              <a:alpha val="90000"/>
              <a:hueOff val="0"/>
              <a:satOff val="0"/>
              <a:lumOff val="0"/>
              <a:alphaOff val="-28000"/>
            </a:schemeClr>
          </a:solidFill>
          <a:prstDash val="solid"/>
        </a:ln>
        <a:effectLst/>
      </dsp:spPr>
      <dsp:style>
        <a:lnRef idx="2">
          <a:scrgbClr r="0" g="0" b="0"/>
        </a:lnRef>
        <a:fillRef idx="1">
          <a:scrgbClr r="0" g="0" b="0"/>
        </a:fillRef>
        <a:effectRef idx="0">
          <a:scrgbClr r="0" g="0" b="0"/>
        </a:effectRef>
        <a:fontRef idx="minor">
          <a:schemeClr val="lt1"/>
        </a:fontRef>
      </dsp:style>
    </dsp:sp>
    <dsp:sp modelId="{9D1253BA-04C1-41F8-A706-C04736BEB952}">
      <dsp:nvSpPr>
        <dsp:cNvPr id="0" name=""/>
        <dsp:cNvSpPr/>
      </dsp:nvSpPr>
      <dsp:spPr>
        <a:xfrm>
          <a:off x="1384708" y="2775704"/>
          <a:ext cx="1402545" cy="1109960"/>
        </a:xfrm>
        <a:prstGeom prst="chevron">
          <a:avLst>
            <a:gd name="adj" fmla="val 70610"/>
          </a:avLst>
        </a:prstGeom>
        <a:solidFill>
          <a:schemeClr val="accent2">
            <a:alpha val="90000"/>
            <a:hueOff val="0"/>
            <a:satOff val="0"/>
            <a:lumOff val="0"/>
            <a:alphaOff val="-30000"/>
          </a:schemeClr>
        </a:solidFill>
        <a:ln w="25400" cap="flat" cmpd="sng" algn="ctr">
          <a:solidFill>
            <a:schemeClr val="accent2">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a:schemeClr val="lt1"/>
        </a:fontRef>
      </dsp:style>
    </dsp:sp>
    <dsp:sp modelId="{18C98348-16D2-4E70-A388-3E2F109DDAFF}">
      <dsp:nvSpPr>
        <dsp:cNvPr id="0" name=""/>
        <dsp:cNvSpPr/>
      </dsp:nvSpPr>
      <dsp:spPr>
        <a:xfrm>
          <a:off x="2227834" y="2775704"/>
          <a:ext cx="1402545" cy="1109960"/>
        </a:xfrm>
        <a:prstGeom prst="chevron">
          <a:avLst>
            <a:gd name="adj" fmla="val 70610"/>
          </a:avLst>
        </a:prstGeom>
        <a:solidFill>
          <a:schemeClr val="accent2">
            <a:alpha val="90000"/>
            <a:hueOff val="0"/>
            <a:satOff val="0"/>
            <a:lumOff val="0"/>
            <a:alphaOff val="-32000"/>
          </a:schemeClr>
        </a:solidFill>
        <a:ln w="25400" cap="flat" cmpd="sng" algn="ctr">
          <a:solidFill>
            <a:schemeClr val="accent2">
              <a:alpha val="90000"/>
              <a:hueOff val="0"/>
              <a:satOff val="0"/>
              <a:lumOff val="0"/>
              <a:alphaOff val="-32000"/>
            </a:schemeClr>
          </a:solidFill>
          <a:prstDash val="solid"/>
        </a:ln>
        <a:effectLst/>
      </dsp:spPr>
      <dsp:style>
        <a:lnRef idx="2">
          <a:scrgbClr r="0" g="0" b="0"/>
        </a:lnRef>
        <a:fillRef idx="1">
          <a:scrgbClr r="0" g="0" b="0"/>
        </a:fillRef>
        <a:effectRef idx="0">
          <a:scrgbClr r="0" g="0" b="0"/>
        </a:effectRef>
        <a:fontRef idx="minor">
          <a:schemeClr val="lt1"/>
        </a:fontRef>
      </dsp:style>
    </dsp:sp>
    <dsp:sp modelId="{5B8FD875-C24E-45EC-8665-4677498069F7}">
      <dsp:nvSpPr>
        <dsp:cNvPr id="0" name=""/>
        <dsp:cNvSpPr/>
      </dsp:nvSpPr>
      <dsp:spPr>
        <a:xfrm>
          <a:off x="3070294" y="2775704"/>
          <a:ext cx="1402545" cy="1109960"/>
        </a:xfrm>
        <a:prstGeom prst="chevron">
          <a:avLst>
            <a:gd name="adj" fmla="val 70610"/>
          </a:avLst>
        </a:prstGeom>
        <a:solidFill>
          <a:schemeClr val="accent2">
            <a:alpha val="90000"/>
            <a:hueOff val="0"/>
            <a:satOff val="0"/>
            <a:lumOff val="0"/>
            <a:alphaOff val="-34000"/>
          </a:schemeClr>
        </a:solidFill>
        <a:ln w="25400" cap="flat" cmpd="sng" algn="ctr">
          <a:solidFill>
            <a:schemeClr val="accent2">
              <a:alpha val="90000"/>
              <a:hueOff val="0"/>
              <a:satOff val="0"/>
              <a:lumOff val="0"/>
              <a:alphaOff val="-34000"/>
            </a:schemeClr>
          </a:solidFill>
          <a:prstDash val="solid"/>
        </a:ln>
        <a:effectLst/>
      </dsp:spPr>
      <dsp:style>
        <a:lnRef idx="2">
          <a:scrgbClr r="0" g="0" b="0"/>
        </a:lnRef>
        <a:fillRef idx="1">
          <a:scrgbClr r="0" g="0" b="0"/>
        </a:fillRef>
        <a:effectRef idx="0">
          <a:scrgbClr r="0" g="0" b="0"/>
        </a:effectRef>
        <a:fontRef idx="minor">
          <a:schemeClr val="lt1"/>
        </a:fontRef>
      </dsp:style>
    </dsp:sp>
    <dsp:sp modelId="{760F17CC-A8E9-408F-8708-26730ED49218}">
      <dsp:nvSpPr>
        <dsp:cNvPr id="0" name=""/>
        <dsp:cNvSpPr/>
      </dsp:nvSpPr>
      <dsp:spPr>
        <a:xfrm>
          <a:off x="3913419" y="2775704"/>
          <a:ext cx="1402545" cy="1109960"/>
        </a:xfrm>
        <a:prstGeom prst="chevron">
          <a:avLst>
            <a:gd name="adj" fmla="val 70610"/>
          </a:avLst>
        </a:prstGeom>
        <a:solidFill>
          <a:schemeClr val="accent2">
            <a:alpha val="90000"/>
            <a:hueOff val="0"/>
            <a:satOff val="0"/>
            <a:lumOff val="0"/>
            <a:alphaOff val="-36000"/>
          </a:schemeClr>
        </a:solidFill>
        <a:ln w="25400" cap="flat" cmpd="sng" algn="ctr">
          <a:solidFill>
            <a:schemeClr val="accent2">
              <a:alpha val="90000"/>
              <a:hueOff val="0"/>
              <a:satOff val="0"/>
              <a:lumOff val="0"/>
              <a:alphaOff val="-36000"/>
            </a:schemeClr>
          </a:solidFill>
          <a:prstDash val="solid"/>
        </a:ln>
        <a:effectLst/>
      </dsp:spPr>
      <dsp:style>
        <a:lnRef idx="2">
          <a:scrgbClr r="0" g="0" b="0"/>
        </a:lnRef>
        <a:fillRef idx="1">
          <a:scrgbClr r="0" g="0" b="0"/>
        </a:fillRef>
        <a:effectRef idx="0">
          <a:scrgbClr r="0" g="0" b="0"/>
        </a:effectRef>
        <a:fontRef idx="minor">
          <a:schemeClr val="lt1"/>
        </a:fontRef>
      </dsp:style>
    </dsp:sp>
    <dsp:sp modelId="{F52C0789-9851-4D53-B552-F1A484FB8C0A}">
      <dsp:nvSpPr>
        <dsp:cNvPr id="0" name=""/>
        <dsp:cNvSpPr/>
      </dsp:nvSpPr>
      <dsp:spPr>
        <a:xfrm>
          <a:off x="4755879" y="2775704"/>
          <a:ext cx="1402545" cy="1109960"/>
        </a:xfrm>
        <a:prstGeom prst="chevron">
          <a:avLst>
            <a:gd name="adj" fmla="val 70610"/>
          </a:avLst>
        </a:prstGeom>
        <a:solidFill>
          <a:schemeClr val="accent2">
            <a:alpha val="90000"/>
            <a:hueOff val="0"/>
            <a:satOff val="0"/>
            <a:lumOff val="0"/>
            <a:alphaOff val="-38000"/>
          </a:schemeClr>
        </a:solidFill>
        <a:ln w="25400" cap="flat" cmpd="sng" algn="ctr">
          <a:solidFill>
            <a:schemeClr val="accent2">
              <a:alpha val="90000"/>
              <a:hueOff val="0"/>
              <a:satOff val="0"/>
              <a:lumOff val="0"/>
              <a:alphaOff val="-38000"/>
            </a:schemeClr>
          </a:solidFill>
          <a:prstDash val="solid"/>
        </a:ln>
        <a:effectLst/>
      </dsp:spPr>
      <dsp:style>
        <a:lnRef idx="2">
          <a:scrgbClr r="0" g="0" b="0"/>
        </a:lnRef>
        <a:fillRef idx="1">
          <a:scrgbClr r="0" g="0" b="0"/>
        </a:fillRef>
        <a:effectRef idx="0">
          <a:scrgbClr r="0" g="0" b="0"/>
        </a:effectRef>
        <a:fontRef idx="minor">
          <a:schemeClr val="lt1"/>
        </a:fontRef>
      </dsp:style>
    </dsp:sp>
    <dsp:sp modelId="{118AC2E4-0EA6-4516-86E3-F8F3931E53AB}">
      <dsp:nvSpPr>
        <dsp:cNvPr id="0" name=""/>
        <dsp:cNvSpPr/>
      </dsp:nvSpPr>
      <dsp:spPr>
        <a:xfrm>
          <a:off x="5599005" y="2775704"/>
          <a:ext cx="1402545" cy="1109960"/>
        </a:xfrm>
        <a:prstGeom prst="chevron">
          <a:avLst>
            <a:gd name="adj" fmla="val 70610"/>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6DEAE741-538D-43BD-A0A3-F54372A9C8BC}">
      <dsp:nvSpPr>
        <dsp:cNvPr id="0" name=""/>
        <dsp:cNvSpPr/>
      </dsp:nvSpPr>
      <dsp:spPr>
        <a:xfrm>
          <a:off x="542248" y="2886700"/>
          <a:ext cx="6071704" cy="887968"/>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a:effectLst>
                <a:outerShdw blurRad="38100" dist="38100" dir="2700000" algn="tl">
                  <a:srgbClr val="000000">
                    <a:alpha val="43137"/>
                  </a:srgbClr>
                </a:outerShdw>
              </a:effectLst>
            </a:rPr>
            <a:t>Multiple requests</a:t>
          </a:r>
          <a:r>
            <a:rPr lang="en-US" sz="2000" kern="1200">
              <a:effectLst>
                <a:outerShdw blurRad="38100" dist="38100" dir="2700000" algn="tl">
                  <a:srgbClr val="000000">
                    <a:alpha val="43137"/>
                  </a:srgbClr>
                </a:outerShdw>
              </a:effectLst>
            </a:rPr>
            <a:t> − As thousands of users can search data simultaneously on a web server, even the fast server fails while searching the data.</a:t>
          </a:r>
          <a:endParaRPr lang="en-US" sz="2000" kern="1200" dirty="0">
            <a:effectLst>
              <a:outerShdw blurRad="38100" dist="38100" dir="2700000" algn="tl">
                <a:srgbClr val="000000">
                  <a:alpha val="43137"/>
                </a:srgbClr>
              </a:outerShdw>
            </a:effectLst>
          </a:endParaRPr>
        </a:p>
      </dsp:txBody>
      <dsp:txXfrm>
        <a:off x="542248" y="2886700"/>
        <a:ext cx="6071704" cy="8879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086DC-D72F-43FC-9CE1-DD5323DF66EF}">
      <dsp:nvSpPr>
        <dsp:cNvPr id="0" name=""/>
        <dsp:cNvSpPr/>
      </dsp:nvSpPr>
      <dsp:spPr>
        <a:xfrm>
          <a:off x="-6289824" y="-962167"/>
          <a:ext cx="7486934" cy="7486934"/>
        </a:xfrm>
        <a:prstGeom prst="blockArc">
          <a:avLst>
            <a:gd name="adj1" fmla="val 18900000"/>
            <a:gd name="adj2" fmla="val 2700000"/>
            <a:gd name="adj3" fmla="val 28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FC4453-551E-427E-ABDF-5CFF18EF8672}">
      <dsp:nvSpPr>
        <dsp:cNvPr id="0" name=""/>
        <dsp:cNvSpPr/>
      </dsp:nvSpPr>
      <dsp:spPr>
        <a:xfrm>
          <a:off x="445697" y="292926"/>
          <a:ext cx="7933646" cy="58563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64844"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Traversing:</a:t>
          </a:r>
          <a:r>
            <a:rPr lang="en-US" sz="2200" kern="1200" dirty="0"/>
            <a:t> visiting each element of the data structure in order to perform some specific operation like searching or sorting.</a:t>
          </a:r>
        </a:p>
      </dsp:txBody>
      <dsp:txXfrm>
        <a:off x="445697" y="292926"/>
        <a:ext cx="7933646" cy="585630"/>
      </dsp:txXfrm>
    </dsp:sp>
    <dsp:sp modelId="{942408FD-506A-425B-93C1-069013A23DB7}">
      <dsp:nvSpPr>
        <dsp:cNvPr id="0" name=""/>
        <dsp:cNvSpPr/>
      </dsp:nvSpPr>
      <dsp:spPr>
        <a:xfrm>
          <a:off x="79678" y="219722"/>
          <a:ext cx="732038" cy="7320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2B03EB-4253-44A3-A4B9-6BED7F7F27D2}">
      <dsp:nvSpPr>
        <dsp:cNvPr id="0" name=""/>
        <dsp:cNvSpPr/>
      </dsp:nvSpPr>
      <dsp:spPr>
        <a:xfrm>
          <a:off x="927418" y="1171261"/>
          <a:ext cx="7451925" cy="58563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64844"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Insertion:</a:t>
          </a:r>
          <a:r>
            <a:rPr lang="en-US" sz="2200" kern="1200" dirty="0"/>
            <a:t> the process of adding the elements to the data structure.</a:t>
          </a:r>
        </a:p>
      </dsp:txBody>
      <dsp:txXfrm>
        <a:off x="927418" y="1171261"/>
        <a:ext cx="7451925" cy="585630"/>
      </dsp:txXfrm>
    </dsp:sp>
    <dsp:sp modelId="{D5D11016-4EE2-4CA7-8E80-F081CF03FE84}">
      <dsp:nvSpPr>
        <dsp:cNvPr id="0" name=""/>
        <dsp:cNvSpPr/>
      </dsp:nvSpPr>
      <dsp:spPr>
        <a:xfrm>
          <a:off x="561399" y="1098057"/>
          <a:ext cx="732038" cy="7320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DB782-8A01-421C-B8FA-ED688D606609}">
      <dsp:nvSpPr>
        <dsp:cNvPr id="0" name=""/>
        <dsp:cNvSpPr/>
      </dsp:nvSpPr>
      <dsp:spPr>
        <a:xfrm>
          <a:off x="1147697" y="2049595"/>
          <a:ext cx="7231646" cy="58563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64844"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Deletion: </a:t>
          </a:r>
          <a:r>
            <a:rPr lang="en-US" sz="2200" kern="1200" dirty="0"/>
            <a:t>delete an element from the data structure</a:t>
          </a:r>
        </a:p>
      </dsp:txBody>
      <dsp:txXfrm>
        <a:off x="1147697" y="2049595"/>
        <a:ext cx="7231646" cy="585630"/>
      </dsp:txXfrm>
    </dsp:sp>
    <dsp:sp modelId="{76FF2D12-AE2E-449D-90FF-DC0DC25005E6}">
      <dsp:nvSpPr>
        <dsp:cNvPr id="0" name=""/>
        <dsp:cNvSpPr/>
      </dsp:nvSpPr>
      <dsp:spPr>
        <a:xfrm>
          <a:off x="781678" y="1976391"/>
          <a:ext cx="732038" cy="7320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CF58C7-B102-410A-83F0-B1B8F0C49945}">
      <dsp:nvSpPr>
        <dsp:cNvPr id="0" name=""/>
        <dsp:cNvSpPr/>
      </dsp:nvSpPr>
      <dsp:spPr>
        <a:xfrm>
          <a:off x="1147697" y="2927373"/>
          <a:ext cx="7231646" cy="58563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64844"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Searching:</a:t>
          </a:r>
          <a:r>
            <a:rPr lang="en-US" sz="2200" kern="1200" dirty="0"/>
            <a:t> the process of finding the location of an element within the data structure.</a:t>
          </a:r>
        </a:p>
      </dsp:txBody>
      <dsp:txXfrm>
        <a:off x="1147697" y="2927373"/>
        <a:ext cx="7231646" cy="585630"/>
      </dsp:txXfrm>
    </dsp:sp>
    <dsp:sp modelId="{BEE31737-EB80-43D9-849F-DF02923FFA0F}">
      <dsp:nvSpPr>
        <dsp:cNvPr id="0" name=""/>
        <dsp:cNvSpPr/>
      </dsp:nvSpPr>
      <dsp:spPr>
        <a:xfrm>
          <a:off x="781678" y="2854170"/>
          <a:ext cx="732038" cy="7320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C14EEA-1B62-49DD-BA8B-90E6866F4047}">
      <dsp:nvSpPr>
        <dsp:cNvPr id="0" name=""/>
        <dsp:cNvSpPr/>
      </dsp:nvSpPr>
      <dsp:spPr>
        <a:xfrm>
          <a:off x="927418" y="3805708"/>
          <a:ext cx="7451925" cy="58563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64844"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Sorting:</a:t>
          </a:r>
          <a:r>
            <a:rPr lang="en-US" sz="2200" kern="1200" dirty="0"/>
            <a:t> The process of arranging the data structure in a specific order.</a:t>
          </a:r>
        </a:p>
      </dsp:txBody>
      <dsp:txXfrm>
        <a:off x="927418" y="3805708"/>
        <a:ext cx="7451925" cy="585630"/>
      </dsp:txXfrm>
    </dsp:sp>
    <dsp:sp modelId="{4C2CA008-127A-47F1-87C0-59A1991BA34E}">
      <dsp:nvSpPr>
        <dsp:cNvPr id="0" name=""/>
        <dsp:cNvSpPr/>
      </dsp:nvSpPr>
      <dsp:spPr>
        <a:xfrm>
          <a:off x="561399" y="3732504"/>
          <a:ext cx="732038" cy="7320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14ABFB-F92E-4257-81EA-84EDD8F6FA2F}">
      <dsp:nvSpPr>
        <dsp:cNvPr id="0" name=""/>
        <dsp:cNvSpPr/>
      </dsp:nvSpPr>
      <dsp:spPr>
        <a:xfrm>
          <a:off x="445697" y="4684042"/>
          <a:ext cx="7933646" cy="585630"/>
        </a:xfrm>
        <a:prstGeom prst="rect">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464844" tIns="55880" rIns="55880" bIns="55880" numCol="1" spcCol="1270" anchor="ctr" anchorCtr="0">
          <a:noAutofit/>
        </a:bodyPr>
        <a:lstStyle/>
        <a:p>
          <a:pPr marL="0" lvl="0" indent="0" algn="l" defTabSz="977900">
            <a:lnSpc>
              <a:spcPct val="90000"/>
            </a:lnSpc>
            <a:spcBef>
              <a:spcPct val="0"/>
            </a:spcBef>
            <a:spcAft>
              <a:spcPct val="35000"/>
            </a:spcAft>
            <a:buNone/>
          </a:pPr>
          <a:r>
            <a:rPr lang="en-US" sz="2200" b="1" kern="1200" dirty="0"/>
            <a:t>Merging:</a:t>
          </a:r>
          <a:r>
            <a:rPr lang="en-US" sz="2200" kern="1200" dirty="0"/>
            <a:t> clubbed or joined more than one list of similar type of elements to produce a list.</a:t>
          </a:r>
        </a:p>
      </dsp:txBody>
      <dsp:txXfrm>
        <a:off x="445697" y="4684042"/>
        <a:ext cx="7933646" cy="585630"/>
      </dsp:txXfrm>
    </dsp:sp>
    <dsp:sp modelId="{CFB903AA-A2DC-467E-B4E3-19D582513682}">
      <dsp:nvSpPr>
        <dsp:cNvPr id="0" name=""/>
        <dsp:cNvSpPr/>
      </dsp:nvSpPr>
      <dsp:spPr>
        <a:xfrm>
          <a:off x="79678" y="4610839"/>
          <a:ext cx="732038" cy="73203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45DA0-C4BA-4639-B41E-019E9A61909F}">
      <dsp:nvSpPr>
        <dsp:cNvPr id="0" name=""/>
        <dsp:cNvSpPr/>
      </dsp:nvSpPr>
      <dsp:spPr>
        <a:xfrm>
          <a:off x="0" y="0"/>
          <a:ext cx="5334000" cy="8016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Unambiguous</a:t>
          </a:r>
        </a:p>
      </dsp:txBody>
      <dsp:txXfrm>
        <a:off x="1146961" y="0"/>
        <a:ext cx="4187038" cy="801613"/>
      </dsp:txXfrm>
    </dsp:sp>
    <dsp:sp modelId="{65A1C0EC-8C1A-4680-A92B-44E4B0DB2755}">
      <dsp:nvSpPr>
        <dsp:cNvPr id="0" name=""/>
        <dsp:cNvSpPr/>
      </dsp:nvSpPr>
      <dsp:spPr>
        <a:xfrm>
          <a:off x="80161" y="80161"/>
          <a:ext cx="1066800" cy="6412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B91EDA-A9B0-4B95-A5C0-B2AB314430E8}">
      <dsp:nvSpPr>
        <dsp:cNvPr id="0" name=""/>
        <dsp:cNvSpPr/>
      </dsp:nvSpPr>
      <dsp:spPr>
        <a:xfrm>
          <a:off x="0" y="881775"/>
          <a:ext cx="5334000" cy="8016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input</a:t>
          </a:r>
        </a:p>
      </dsp:txBody>
      <dsp:txXfrm>
        <a:off x="1146961" y="881775"/>
        <a:ext cx="4187038" cy="801613"/>
      </dsp:txXfrm>
    </dsp:sp>
    <dsp:sp modelId="{717431BA-06B8-41F1-9AE7-55B8FC13148B}">
      <dsp:nvSpPr>
        <dsp:cNvPr id="0" name=""/>
        <dsp:cNvSpPr/>
      </dsp:nvSpPr>
      <dsp:spPr>
        <a:xfrm>
          <a:off x="80161" y="961936"/>
          <a:ext cx="1066800" cy="6412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AD99BF-E289-4BD8-83E0-6DBA7882247C}">
      <dsp:nvSpPr>
        <dsp:cNvPr id="0" name=""/>
        <dsp:cNvSpPr/>
      </dsp:nvSpPr>
      <dsp:spPr>
        <a:xfrm>
          <a:off x="0" y="1752600"/>
          <a:ext cx="5334000" cy="8016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Output</a:t>
          </a:r>
        </a:p>
      </dsp:txBody>
      <dsp:txXfrm>
        <a:off x="1146961" y="1752600"/>
        <a:ext cx="4187038" cy="801613"/>
      </dsp:txXfrm>
    </dsp:sp>
    <dsp:sp modelId="{8527B7D9-5B0A-4302-BC9D-7BADE4BFCE1E}">
      <dsp:nvSpPr>
        <dsp:cNvPr id="0" name=""/>
        <dsp:cNvSpPr/>
      </dsp:nvSpPr>
      <dsp:spPr>
        <a:xfrm>
          <a:off x="80161" y="1843712"/>
          <a:ext cx="1066800" cy="6412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5DB842-F16F-4527-8B43-1831C45A93A6}">
      <dsp:nvSpPr>
        <dsp:cNvPr id="0" name=""/>
        <dsp:cNvSpPr/>
      </dsp:nvSpPr>
      <dsp:spPr>
        <a:xfrm>
          <a:off x="0" y="2645325"/>
          <a:ext cx="5334000" cy="8016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Finiteness</a:t>
          </a:r>
        </a:p>
      </dsp:txBody>
      <dsp:txXfrm>
        <a:off x="1146961" y="2645325"/>
        <a:ext cx="4187038" cy="801613"/>
      </dsp:txXfrm>
    </dsp:sp>
    <dsp:sp modelId="{F837910E-F2EF-4CF3-846E-038591D36FB4}">
      <dsp:nvSpPr>
        <dsp:cNvPr id="0" name=""/>
        <dsp:cNvSpPr/>
      </dsp:nvSpPr>
      <dsp:spPr>
        <a:xfrm>
          <a:off x="80161" y="2725487"/>
          <a:ext cx="1066800" cy="6412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214DAF-CA0B-465D-A4D1-3153AD2E5283}">
      <dsp:nvSpPr>
        <dsp:cNvPr id="0" name=""/>
        <dsp:cNvSpPr/>
      </dsp:nvSpPr>
      <dsp:spPr>
        <a:xfrm>
          <a:off x="0" y="3535365"/>
          <a:ext cx="5334000" cy="8016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Feasibility</a:t>
          </a:r>
        </a:p>
      </dsp:txBody>
      <dsp:txXfrm>
        <a:off x="1146961" y="3535365"/>
        <a:ext cx="4187038" cy="801613"/>
      </dsp:txXfrm>
    </dsp:sp>
    <dsp:sp modelId="{BD3E5F14-C428-446D-B809-003F54FD1050}">
      <dsp:nvSpPr>
        <dsp:cNvPr id="0" name=""/>
        <dsp:cNvSpPr/>
      </dsp:nvSpPr>
      <dsp:spPr>
        <a:xfrm>
          <a:off x="80161" y="3607262"/>
          <a:ext cx="1066800" cy="6412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CBEEB-28AD-40BD-A342-64D08AFF8478}">
      <dsp:nvSpPr>
        <dsp:cNvPr id="0" name=""/>
        <dsp:cNvSpPr/>
      </dsp:nvSpPr>
      <dsp:spPr>
        <a:xfrm>
          <a:off x="0" y="4408876"/>
          <a:ext cx="5334000" cy="8016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rPr>
            <a:t>Independent</a:t>
          </a:r>
        </a:p>
      </dsp:txBody>
      <dsp:txXfrm>
        <a:off x="1146961" y="4408876"/>
        <a:ext cx="4187038" cy="801613"/>
      </dsp:txXfrm>
    </dsp:sp>
    <dsp:sp modelId="{D42914FC-0661-420C-92D3-B1DD9938D6E1}">
      <dsp:nvSpPr>
        <dsp:cNvPr id="0" name=""/>
        <dsp:cNvSpPr/>
      </dsp:nvSpPr>
      <dsp:spPr>
        <a:xfrm>
          <a:off x="80161" y="4489038"/>
          <a:ext cx="1066800" cy="6412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FE377-4E33-4147-A239-460BC8310A30}">
      <dsp:nvSpPr>
        <dsp:cNvPr id="0" name=""/>
        <dsp:cNvSpPr/>
      </dsp:nvSpPr>
      <dsp:spPr>
        <a:xfrm>
          <a:off x="0" y="0"/>
          <a:ext cx="6172199" cy="12113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written in pseudo code</a:t>
          </a:r>
          <a:endParaRPr lang="en-US" sz="3400" kern="1200" dirty="0"/>
        </a:p>
      </dsp:txBody>
      <dsp:txXfrm>
        <a:off x="1355572" y="0"/>
        <a:ext cx="4816627" cy="1211327"/>
      </dsp:txXfrm>
    </dsp:sp>
    <dsp:sp modelId="{5A7AE244-376E-4471-BFBD-54943148DAB6}">
      <dsp:nvSpPr>
        <dsp:cNvPr id="0" name=""/>
        <dsp:cNvSpPr/>
      </dsp:nvSpPr>
      <dsp:spPr>
        <a:xfrm>
          <a:off x="121132" y="121132"/>
          <a:ext cx="1234440" cy="96906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33C49A-F487-48E6-A051-E46122141B5A}">
      <dsp:nvSpPr>
        <dsp:cNvPr id="0" name=""/>
        <dsp:cNvSpPr/>
      </dsp:nvSpPr>
      <dsp:spPr>
        <a:xfrm>
          <a:off x="0" y="1332460"/>
          <a:ext cx="6172199" cy="12113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a combination of your speaking language</a:t>
          </a:r>
          <a:endParaRPr lang="en-US" sz="3400" kern="1200" dirty="0"/>
        </a:p>
      </dsp:txBody>
      <dsp:txXfrm>
        <a:off x="1355572" y="1332460"/>
        <a:ext cx="4816627" cy="1211327"/>
      </dsp:txXfrm>
    </dsp:sp>
    <dsp:sp modelId="{CD921E23-EF22-47D5-97FB-DD6E6B88763B}">
      <dsp:nvSpPr>
        <dsp:cNvPr id="0" name=""/>
        <dsp:cNvSpPr/>
      </dsp:nvSpPr>
      <dsp:spPr>
        <a:xfrm>
          <a:off x="121132" y="1453593"/>
          <a:ext cx="1234440" cy="96906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48E06B-CC30-4C0C-90CD-D3669EA49E78}">
      <dsp:nvSpPr>
        <dsp:cNvPr id="0" name=""/>
        <dsp:cNvSpPr/>
      </dsp:nvSpPr>
      <dsp:spPr>
        <a:xfrm>
          <a:off x="0" y="2664921"/>
          <a:ext cx="6172199" cy="12113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one or more programming languages</a:t>
          </a:r>
          <a:endParaRPr lang="en-US" sz="3400" kern="1200" dirty="0"/>
        </a:p>
      </dsp:txBody>
      <dsp:txXfrm>
        <a:off x="1355572" y="2664921"/>
        <a:ext cx="4816627" cy="1211327"/>
      </dsp:txXfrm>
    </dsp:sp>
    <dsp:sp modelId="{F7BAB534-7E37-4617-92C1-BFC3CADACE6E}">
      <dsp:nvSpPr>
        <dsp:cNvPr id="0" name=""/>
        <dsp:cNvSpPr/>
      </dsp:nvSpPr>
      <dsp:spPr>
        <a:xfrm>
          <a:off x="121132" y="2786053"/>
          <a:ext cx="1234440" cy="96906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91855-3375-4A35-9705-0E9E720F0AA7}">
      <dsp:nvSpPr>
        <dsp:cNvPr id="0" name=""/>
        <dsp:cNvSpPr/>
      </dsp:nvSpPr>
      <dsp:spPr>
        <a:xfrm>
          <a:off x="0" y="3997381"/>
          <a:ext cx="6172199" cy="12113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Using flowcharts </a:t>
          </a:r>
        </a:p>
      </dsp:txBody>
      <dsp:txXfrm>
        <a:off x="1355572" y="3997381"/>
        <a:ext cx="4816627" cy="1211327"/>
      </dsp:txXfrm>
    </dsp:sp>
    <dsp:sp modelId="{80BC637B-06CD-4AC2-BCE6-368A8EE8112A}">
      <dsp:nvSpPr>
        <dsp:cNvPr id="0" name=""/>
        <dsp:cNvSpPr/>
      </dsp:nvSpPr>
      <dsp:spPr>
        <a:xfrm>
          <a:off x="121132" y="4118514"/>
          <a:ext cx="1234440" cy="96906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B9C26E-86A1-4F18-A0BB-ED6E64008C54}" type="datetimeFigureOut">
              <a:rPr lang="en-US" smtClean="0"/>
              <a:t>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522FDD-F460-4210-89D2-78473330751E}" type="slidenum">
              <a:rPr lang="en-US" smtClean="0"/>
              <a:t>‹#›</a:t>
            </a:fld>
            <a:endParaRPr lang="en-US"/>
          </a:p>
        </p:txBody>
      </p:sp>
    </p:spTree>
    <p:extLst>
      <p:ext uri="{BB962C8B-B14F-4D97-AF65-F5344CB8AC3E}">
        <p14:creationId xmlns:p14="http://schemas.microsoft.com/office/powerpoint/2010/main" val="218534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Recursion_(computer_science)#cite_note-2"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Recursion" TargetMode="External"/><Relationship Id="rId5" Type="http://schemas.openxmlformats.org/officeDocument/2006/relationships/hyperlink" Target="https://en.wikipedia.org/wiki/Recursion_(computer_science)#cite_note-1" TargetMode="External"/><Relationship Id="rId4" Type="http://schemas.openxmlformats.org/officeDocument/2006/relationships/hyperlink" Target="https://en.wikipedia.org/wiki/Iteration#Computing" TargetMode="External"/><Relationship Id="rId9" Type="http://schemas.openxmlformats.org/officeDocument/2006/relationships/hyperlink" Target="https://en.wikipedia.org/wiki/Function_(computer_scienc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Khi các ứng dụng ngày càng phức tạp và giàu dữ liệu, có ba vấn đề phổ biến mà các ứng dụng phải đối mặt bây giờ là một ngày.</a:t>
            </a:r>
          </a:p>
          <a:p>
            <a:r>
              <a:rPr lang="vi-VN" sz="1200" b="1" i="0" kern="1200" dirty="0">
                <a:solidFill>
                  <a:schemeClr val="tx1"/>
                </a:solidFill>
                <a:effectLst/>
                <a:latin typeface="+mn-lt"/>
                <a:ea typeface="+mn-ea"/>
                <a:cs typeface="+mn-cs"/>
              </a:rPr>
              <a:t>Tìm kiếm dữ liệu</a:t>
            </a:r>
            <a:r>
              <a:rPr lang="vi-VN" sz="1200" b="0" i="0" kern="1200" dirty="0">
                <a:solidFill>
                  <a:schemeClr val="tx1"/>
                </a:solidFill>
                <a:effectLst/>
                <a:latin typeface="+mn-lt"/>
                <a:ea typeface="+mn-ea"/>
                <a:cs typeface="+mn-cs"/>
              </a:rPr>
              <a:t> - Xem xét khoảng không quảng cáo của 1 triệu (10 </a:t>
            </a:r>
            <a:r>
              <a:rPr lang="vi-VN" sz="1200" b="0" i="0" kern="1200" baseline="30000" dirty="0">
                <a:solidFill>
                  <a:schemeClr val="tx1"/>
                </a:solidFill>
                <a:effectLst/>
                <a:latin typeface="+mn-lt"/>
                <a:ea typeface="+mn-ea"/>
                <a:cs typeface="+mn-cs"/>
              </a:rPr>
              <a:t>6</a:t>
            </a:r>
            <a:r>
              <a:rPr lang="vi-VN" sz="1200" b="0" i="0" kern="1200" dirty="0">
                <a:solidFill>
                  <a:schemeClr val="tx1"/>
                </a:solidFill>
                <a:effectLst/>
                <a:latin typeface="+mn-lt"/>
                <a:ea typeface="+mn-ea"/>
                <a:cs typeface="+mn-cs"/>
              </a:rPr>
              <a:t> ) mặt hàng của một cửa hàng. Nếu ứng dụng là để tìm kiếm một mục, nó phải tìm kiếm một mục trong 1 triệu (10 </a:t>
            </a:r>
            <a:r>
              <a:rPr lang="vi-VN" sz="1200" b="0" i="0" kern="1200" baseline="30000" dirty="0">
                <a:solidFill>
                  <a:schemeClr val="tx1"/>
                </a:solidFill>
                <a:effectLst/>
                <a:latin typeface="+mn-lt"/>
                <a:ea typeface="+mn-ea"/>
                <a:cs typeface="+mn-cs"/>
              </a:rPr>
              <a:t>6</a:t>
            </a:r>
            <a:r>
              <a:rPr lang="vi-VN" sz="1200" b="0" i="0" kern="1200" dirty="0">
                <a:solidFill>
                  <a:schemeClr val="tx1"/>
                </a:solidFill>
                <a:effectLst/>
                <a:latin typeface="+mn-lt"/>
                <a:ea typeface="+mn-ea"/>
                <a:cs typeface="+mn-cs"/>
              </a:rPr>
              <a:t> ) mục mỗi khi làm chậm tìm kiếm. Khi dữ liệu phát triển, tìm kiếm sẽ trở nên chậm hơn.</a:t>
            </a:r>
          </a:p>
          <a:p>
            <a:r>
              <a:rPr lang="vi-VN" sz="1200" b="1" i="0" kern="1200" dirty="0">
                <a:solidFill>
                  <a:schemeClr val="tx1"/>
                </a:solidFill>
                <a:effectLst/>
                <a:latin typeface="+mn-lt"/>
                <a:ea typeface="+mn-ea"/>
                <a:cs typeface="+mn-cs"/>
              </a:rPr>
              <a:t>Tốc độ của bộ xử lý</a:t>
            </a:r>
            <a:r>
              <a:rPr lang="vi-VN" sz="1200" b="0" i="0" kern="1200" dirty="0">
                <a:solidFill>
                  <a:schemeClr val="tx1"/>
                </a:solidFill>
                <a:effectLst/>
                <a:latin typeface="+mn-lt"/>
                <a:ea typeface="+mn-ea"/>
                <a:cs typeface="+mn-cs"/>
              </a:rPr>
              <a:t> - </a:t>
            </a:r>
            <a:r>
              <a:rPr lang="vi-VN" sz="1200" b="1" i="0" kern="1200" dirty="0">
                <a:solidFill>
                  <a:schemeClr val="tx1"/>
                </a:solidFill>
                <a:effectLst/>
                <a:latin typeface="+mn-lt"/>
                <a:ea typeface="+mn-ea"/>
                <a:cs typeface="+mn-cs"/>
              </a:rPr>
              <a:t>Tốc độ của</a:t>
            </a:r>
            <a:r>
              <a:rPr lang="vi-VN" sz="1200" b="0" i="0" kern="1200" dirty="0">
                <a:solidFill>
                  <a:schemeClr val="tx1"/>
                </a:solidFill>
                <a:effectLst/>
                <a:latin typeface="+mn-lt"/>
                <a:ea typeface="+mn-ea"/>
                <a:cs typeface="+mn-cs"/>
              </a:rPr>
              <a:t> bộ xử lý mặc dù rất cao, bị giới hạn nếu dữ liệu tăng lên hàng tỷ bản ghi.</a:t>
            </a:r>
          </a:p>
          <a:p>
            <a:r>
              <a:rPr lang="vi-VN" sz="1200" b="1" i="0" kern="1200" dirty="0">
                <a:solidFill>
                  <a:schemeClr val="tx1"/>
                </a:solidFill>
                <a:effectLst/>
                <a:latin typeface="+mn-lt"/>
                <a:ea typeface="+mn-ea"/>
                <a:cs typeface="+mn-cs"/>
              </a:rPr>
              <a:t>Nhiều yêu cầu</a:t>
            </a:r>
            <a:r>
              <a:rPr lang="vi-VN" sz="1200" b="0" i="0" kern="1200" dirty="0">
                <a:solidFill>
                  <a:schemeClr val="tx1"/>
                </a:solidFill>
                <a:effectLst/>
                <a:latin typeface="+mn-lt"/>
                <a:ea typeface="+mn-ea"/>
                <a:cs typeface="+mn-cs"/>
              </a:rPr>
              <a:t> - Vì hàng ngàn người dùng có thể tìm kiếm dữ liệu đồng thời trên một máy chủ web, ngay cả máy chủ nhanh cũng bị lỗi trong khi tìm kiếm dữ liệu.</a:t>
            </a:r>
          </a:p>
          <a:p>
            <a:r>
              <a:rPr lang="vi-VN" sz="1200" b="0" i="0" kern="1200" dirty="0">
                <a:solidFill>
                  <a:schemeClr val="tx1"/>
                </a:solidFill>
                <a:effectLst/>
                <a:latin typeface="+mn-lt"/>
                <a:ea typeface="+mn-ea"/>
                <a:cs typeface="+mn-cs"/>
              </a:rPr>
              <a:t>Để giải quyết các vấn đề nêu trên, các cấu trúc dữ liệu đến để giải cứu. Dữ liệu có thể được sắp xếp theo cấu trúc dữ liệu theo cách mà tất cả các mục có thể không được yêu cầu tìm kiếm và dữ liệu cần thiết có thể được tìm kiếm gần như ngay lập tức.</a:t>
            </a:r>
          </a:p>
        </p:txBody>
      </p:sp>
      <p:sp>
        <p:nvSpPr>
          <p:cNvPr id="4" name="Slide Number Placeholder 3"/>
          <p:cNvSpPr>
            <a:spLocks noGrp="1"/>
          </p:cNvSpPr>
          <p:nvPr>
            <p:ph type="sldNum" sz="quarter" idx="10"/>
          </p:nvPr>
        </p:nvSpPr>
        <p:spPr/>
        <p:txBody>
          <a:bodyPr/>
          <a:lstStyle/>
          <a:p>
            <a:fld id="{59522FDD-F460-4210-89D2-78473330751E}" type="slidenum">
              <a:rPr lang="en-US" smtClean="0"/>
              <a:t>3</a:t>
            </a:fld>
            <a:endParaRPr lang="en-US"/>
          </a:p>
        </p:txBody>
      </p:sp>
    </p:spTree>
    <p:extLst>
      <p:ext uri="{BB962C8B-B14F-4D97-AF65-F5344CB8AC3E}">
        <p14:creationId xmlns:p14="http://schemas.microsoft.com/office/powerpoint/2010/main" val="196410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Unambiguous:</a:t>
            </a:r>
            <a:r>
              <a:rPr lang="en-US" dirty="0"/>
              <a:t> An algorithm must be unambiguous and clear. Each of their steps and input/outputs must be clear and lead to only one meaning.</a:t>
            </a:r>
            <a:endParaRPr lang="en-US" b="1" dirty="0"/>
          </a:p>
          <a:p>
            <a:r>
              <a:rPr lang="en-US" b="1" dirty="0"/>
              <a:t>Input:</a:t>
            </a:r>
            <a:r>
              <a:rPr lang="en-US" dirty="0"/>
              <a:t> An algorithm must have 0 or well defined inputs.</a:t>
            </a:r>
          </a:p>
          <a:p>
            <a:r>
              <a:rPr lang="en-US" b="1" dirty="0"/>
              <a:t>Output:</a:t>
            </a:r>
            <a:r>
              <a:rPr lang="en-US" dirty="0"/>
              <a:t> An algorithm must have 1 or well defined outputs, and should match with the desired output.</a:t>
            </a:r>
            <a:endParaRPr lang="en-US" b="1" dirty="0"/>
          </a:p>
          <a:p>
            <a:r>
              <a:rPr lang="en-US" b="1" dirty="0"/>
              <a:t>Finiteness:</a:t>
            </a:r>
            <a:r>
              <a:rPr lang="en-US" dirty="0"/>
              <a:t> An algorithm must be terminated after the finite number of steps.</a:t>
            </a:r>
          </a:p>
          <a:p>
            <a:r>
              <a:rPr lang="en-US" b="1" dirty="0"/>
              <a:t>Feasibility:</a:t>
            </a:r>
            <a:r>
              <a:rPr lang="en-US" dirty="0"/>
              <a:t> An algorithm should be feasible with the available resources.</a:t>
            </a:r>
          </a:p>
          <a:p>
            <a:r>
              <a:rPr lang="en-US" b="1" dirty="0"/>
              <a:t>Independent:</a:t>
            </a:r>
            <a:r>
              <a:rPr lang="en-US" dirty="0"/>
              <a:t> An algorithm must have step-by-step directions which is independent of any programming code.</a:t>
            </a:r>
          </a:p>
          <a:p>
            <a:endParaRPr lang="en-US" dirty="0"/>
          </a:p>
        </p:txBody>
      </p:sp>
      <p:sp>
        <p:nvSpPr>
          <p:cNvPr id="4" name="Slide Number Placeholder 3"/>
          <p:cNvSpPr>
            <a:spLocks noGrp="1"/>
          </p:cNvSpPr>
          <p:nvPr>
            <p:ph type="sldNum" sz="quarter" idx="10"/>
          </p:nvPr>
        </p:nvSpPr>
        <p:spPr/>
        <p:txBody>
          <a:bodyPr/>
          <a:lstStyle/>
          <a:p>
            <a:fld id="{59522FDD-F460-4210-89D2-78473330751E}" type="slidenum">
              <a:rPr lang="en-US" smtClean="0"/>
              <a:t>12</a:t>
            </a:fld>
            <a:endParaRPr lang="en-US"/>
          </a:p>
        </p:txBody>
      </p:sp>
    </p:spTree>
    <p:extLst>
      <p:ext uri="{BB962C8B-B14F-4D97-AF65-F5344CB8AC3E}">
        <p14:creationId xmlns:p14="http://schemas.microsoft.com/office/powerpoint/2010/main" val="3573976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during a course of its execution. Space complexity is required in situations when limited memory is available and for the multi user </a:t>
            </a:r>
            <a:r>
              <a:rPr lang="en-US"/>
              <a:t>system.</a:t>
            </a:r>
            <a:endParaRPr lang="en-US" dirty="0"/>
          </a:p>
        </p:txBody>
      </p:sp>
      <p:sp>
        <p:nvSpPr>
          <p:cNvPr id="4" name="Slide Number Placeholder 3"/>
          <p:cNvSpPr>
            <a:spLocks noGrp="1"/>
          </p:cNvSpPr>
          <p:nvPr>
            <p:ph type="sldNum" sz="quarter" idx="10"/>
          </p:nvPr>
        </p:nvSpPr>
        <p:spPr/>
        <p:txBody>
          <a:bodyPr/>
          <a:lstStyle/>
          <a:p>
            <a:fld id="{59522FDD-F460-4210-89D2-78473330751E}" type="slidenum">
              <a:rPr lang="en-US" smtClean="0"/>
              <a:t>17</a:t>
            </a:fld>
            <a:endParaRPr lang="en-US"/>
          </a:p>
        </p:txBody>
      </p:sp>
    </p:spTree>
    <p:extLst>
      <p:ext uri="{BB962C8B-B14F-4D97-AF65-F5344CB8AC3E}">
        <p14:creationId xmlns:p14="http://schemas.microsoft.com/office/powerpoint/2010/main" val="3267084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22FDD-F460-4210-89D2-78473330751E}" type="slidenum">
              <a:rPr lang="en-US" smtClean="0"/>
              <a:t>18</a:t>
            </a:fld>
            <a:endParaRPr lang="en-US"/>
          </a:p>
        </p:txBody>
      </p:sp>
    </p:spTree>
    <p:extLst>
      <p:ext uri="{BB962C8B-B14F-4D97-AF65-F5344CB8AC3E}">
        <p14:creationId xmlns:p14="http://schemas.microsoft.com/office/powerpoint/2010/main" val="3832889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Đệ quy</a:t>
            </a:r>
            <a:r>
              <a:rPr lang="vi-VN" sz="1200" b="0" i="0" kern="1200" dirty="0">
                <a:solidFill>
                  <a:schemeClr val="tx1"/>
                </a:solidFill>
                <a:effectLst/>
                <a:latin typeface="+mn-lt"/>
                <a:ea typeface="+mn-ea"/>
                <a:cs typeface="+mn-cs"/>
              </a:rPr>
              <a:t> trong </a:t>
            </a:r>
            <a:r>
              <a:rPr lang="vi-VN" sz="1200" b="0" i="0" u="none" strike="noStrike" kern="1200" dirty="0">
                <a:solidFill>
                  <a:schemeClr val="tx1"/>
                </a:solidFill>
                <a:effectLst/>
                <a:latin typeface="+mn-lt"/>
                <a:ea typeface="+mn-ea"/>
                <a:cs typeface="+mn-cs"/>
                <a:hlinkClick r:id="rId3" tooltip="Khoa học máy tính"/>
              </a:rPr>
              <a:t>khoa học máy tính</a:t>
            </a:r>
            <a:r>
              <a:rPr lang="vi-VN" sz="1200" b="0" i="0" kern="1200" dirty="0">
                <a:solidFill>
                  <a:schemeClr val="tx1"/>
                </a:solidFill>
                <a:effectLst/>
                <a:latin typeface="+mn-lt"/>
                <a:ea typeface="+mn-ea"/>
                <a:cs typeface="+mn-cs"/>
              </a:rPr>
              <a:t> là một phương pháp giải quyết vấn đề trong đó giải pháp phụ thuộc vào các giải pháp cho các trường hợp nhỏ hơn của cùng một vấn đề (trái ngược với </a:t>
            </a:r>
            <a:r>
              <a:rPr lang="vi-VN" sz="1200" b="0" i="0" u="none" strike="noStrike" kern="1200" dirty="0">
                <a:solidFill>
                  <a:schemeClr val="tx1"/>
                </a:solidFill>
                <a:effectLst/>
                <a:latin typeface="+mn-lt"/>
                <a:ea typeface="+mn-ea"/>
                <a:cs typeface="+mn-cs"/>
                <a:hlinkClick r:id="rId4" tooltip="Lặp lại"/>
              </a:rPr>
              <a:t>phép lặp</a:t>
            </a:r>
            <a:r>
              <a:rPr lang="vi-VN" sz="1200" b="0" i="0" kern="1200" dirty="0">
                <a:solidFill>
                  <a:schemeClr val="tx1"/>
                </a:solidFill>
                <a:effectLst/>
                <a:latin typeface="+mn-lt"/>
                <a:ea typeface="+mn-ea"/>
                <a:cs typeface="+mn-cs"/>
              </a:rPr>
              <a:t> ). </a:t>
            </a:r>
            <a:r>
              <a:rPr lang="vi-VN" sz="1200" b="0" i="0" u="none" strike="noStrike" kern="1200" baseline="30000" dirty="0">
                <a:solidFill>
                  <a:schemeClr val="tx1"/>
                </a:solidFill>
                <a:effectLst/>
                <a:latin typeface="+mn-lt"/>
                <a:ea typeface="+mn-ea"/>
                <a:cs typeface="+mn-cs"/>
                <a:hlinkClick r:id="rId5"/>
              </a:rPr>
              <a:t>[1]</a:t>
            </a:r>
            <a:r>
              <a:rPr lang="vi-VN" sz="1200" b="0" i="0" kern="1200" dirty="0">
                <a:solidFill>
                  <a:schemeClr val="tx1"/>
                </a:solidFill>
                <a:effectLst/>
                <a:latin typeface="+mn-lt"/>
                <a:ea typeface="+mn-ea"/>
                <a:cs typeface="+mn-cs"/>
              </a:rPr>
              <a:t> Cách tiếp cận có thể được áp dụng cho nhiều loại vấn đề và </a:t>
            </a:r>
            <a:r>
              <a:rPr lang="vi-VN" sz="1200" b="0" i="0" u="none" strike="noStrike" kern="1200" dirty="0">
                <a:solidFill>
                  <a:schemeClr val="tx1"/>
                </a:solidFill>
                <a:effectLst/>
                <a:latin typeface="+mn-lt"/>
                <a:ea typeface="+mn-ea"/>
                <a:cs typeface="+mn-cs"/>
                <a:hlinkClick r:id="rId6" tooltip="Đệ quy"/>
              </a:rPr>
              <a:t>đệ quy</a:t>
            </a:r>
            <a:r>
              <a:rPr lang="vi-VN" sz="1200" b="0" i="0" kern="1200" dirty="0">
                <a:solidFill>
                  <a:schemeClr val="tx1"/>
                </a:solidFill>
                <a:effectLst/>
                <a:latin typeface="+mn-lt"/>
                <a:ea typeface="+mn-ea"/>
                <a:cs typeface="+mn-cs"/>
              </a:rPr>
              <a:t> là một trong những ý tưởng trung tâm của khoa học máy tính. </a:t>
            </a:r>
            <a:r>
              <a:rPr lang="vi-VN" sz="1200" b="0" i="0" u="none" strike="noStrike" kern="1200" baseline="30000" dirty="0">
                <a:solidFill>
                  <a:schemeClr val="tx1"/>
                </a:solidFill>
                <a:effectLst/>
                <a:latin typeface="+mn-lt"/>
                <a:ea typeface="+mn-ea"/>
                <a:cs typeface="+mn-cs"/>
                <a:hlinkClick r:id="rId7"/>
              </a:rPr>
              <a:t>[2]</a:t>
            </a:r>
            <a:endParaRPr lang="vi-VN"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Hầu hết các </a:t>
            </a:r>
            <a:r>
              <a:rPr lang="vi-VN" sz="1200" b="0" i="0" u="none" strike="noStrike" kern="1200" dirty="0">
                <a:solidFill>
                  <a:schemeClr val="tx1"/>
                </a:solidFill>
                <a:effectLst/>
                <a:latin typeface="+mn-lt"/>
                <a:ea typeface="+mn-ea"/>
                <a:cs typeface="+mn-cs"/>
                <a:hlinkClick r:id="rId8" tooltip="Ngôn ngữ lập trình"/>
              </a:rPr>
              <a:t>ngôn ngữ lập trình</a:t>
            </a:r>
            <a:r>
              <a:rPr lang="vi-VN" sz="1200" b="0" i="0" kern="1200" dirty="0">
                <a:solidFill>
                  <a:schemeClr val="tx1"/>
                </a:solidFill>
                <a:effectLst/>
                <a:latin typeface="+mn-lt"/>
                <a:ea typeface="+mn-ea"/>
                <a:cs typeface="+mn-cs"/>
              </a:rPr>
              <a:t> máy tính đều hỗ trợ đệ quy bằng cách cho phép một </a:t>
            </a:r>
            <a:r>
              <a:rPr lang="vi-VN" sz="1200" b="0" i="0" u="none" strike="noStrike" kern="1200" dirty="0">
                <a:solidFill>
                  <a:schemeClr val="tx1"/>
                </a:solidFill>
                <a:effectLst/>
                <a:latin typeface="+mn-lt"/>
                <a:ea typeface="+mn-ea"/>
                <a:cs typeface="+mn-cs"/>
                <a:hlinkClick r:id="rId9" tooltip="Chức năng (khoa học máy tính)"/>
              </a:rPr>
              <a:t>hàm</a:t>
            </a:r>
            <a:r>
              <a:rPr lang="vi-VN" sz="1200" b="0" i="0" kern="1200" dirty="0">
                <a:solidFill>
                  <a:schemeClr val="tx1"/>
                </a:solidFill>
                <a:effectLst/>
                <a:latin typeface="+mn-lt"/>
                <a:ea typeface="+mn-ea"/>
                <a:cs typeface="+mn-cs"/>
              </a:rPr>
              <a:t> tự gọi từ bên trong mã của chính nó.</a:t>
            </a:r>
          </a:p>
          <a:p>
            <a:endParaRPr lang="en-US" dirty="0"/>
          </a:p>
        </p:txBody>
      </p:sp>
      <p:sp>
        <p:nvSpPr>
          <p:cNvPr id="4" name="Slide Number Placeholder 3"/>
          <p:cNvSpPr>
            <a:spLocks noGrp="1"/>
          </p:cNvSpPr>
          <p:nvPr>
            <p:ph type="sldNum" sz="quarter" idx="10"/>
          </p:nvPr>
        </p:nvSpPr>
        <p:spPr/>
        <p:txBody>
          <a:bodyPr/>
          <a:lstStyle/>
          <a:p>
            <a:fld id="{59522FDD-F460-4210-89D2-78473330751E}" type="slidenum">
              <a:rPr lang="en-US" smtClean="0"/>
              <a:t>19</a:t>
            </a:fld>
            <a:endParaRPr lang="en-US"/>
          </a:p>
        </p:txBody>
      </p:sp>
    </p:spTree>
    <p:extLst>
      <p:ext uri="{BB962C8B-B14F-4D97-AF65-F5344CB8AC3E}">
        <p14:creationId xmlns:p14="http://schemas.microsoft.com/office/powerpoint/2010/main" val="2822448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recursive algorithm</a:t>
            </a:r>
            <a:r>
              <a:rPr lang="en-US" dirty="0"/>
              <a:t> is an algorithm which calls itself with "smaller (or simpler)" input values, and which obtains the result for the current input by applying simple operations to the returned value for the smaller (or simpler) input.</a:t>
            </a:r>
          </a:p>
          <a:p>
            <a:r>
              <a:rPr lang="en-US" dirty="0"/>
              <a:t>Recursive algorithm is a method of simplification that divides the problem into sub-problems of the same nature</a:t>
            </a:r>
          </a:p>
          <a:p>
            <a:r>
              <a:rPr lang="en-US" dirty="0"/>
              <a:t>More generally if a problem can be solved utilizing solutions to smaller versions of the same problem, and the smaller versions reduce to easily solvable cases, then one can use a recursive algorithm to solve that problem</a:t>
            </a:r>
          </a:p>
        </p:txBody>
      </p:sp>
      <p:sp>
        <p:nvSpPr>
          <p:cNvPr id="4" name="Slide Number Placeholder 3"/>
          <p:cNvSpPr>
            <a:spLocks noGrp="1"/>
          </p:cNvSpPr>
          <p:nvPr>
            <p:ph type="sldNum" sz="quarter" idx="10"/>
          </p:nvPr>
        </p:nvSpPr>
        <p:spPr/>
        <p:txBody>
          <a:bodyPr/>
          <a:lstStyle/>
          <a:p>
            <a:fld id="{59522FDD-F460-4210-89D2-78473330751E}" type="slidenum">
              <a:rPr lang="en-US" smtClean="0"/>
              <a:t>20</a:t>
            </a:fld>
            <a:endParaRPr lang="en-US"/>
          </a:p>
        </p:txBody>
      </p:sp>
    </p:spTree>
    <p:extLst>
      <p:ext uri="{BB962C8B-B14F-4D97-AF65-F5344CB8AC3E}">
        <p14:creationId xmlns:p14="http://schemas.microsoft.com/office/powerpoint/2010/main" val="270275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22FDD-F460-4210-89D2-78473330751E}" type="slidenum">
              <a:rPr lang="en-US" smtClean="0"/>
              <a:t>21</a:t>
            </a:fld>
            <a:endParaRPr lang="en-US"/>
          </a:p>
        </p:txBody>
      </p:sp>
    </p:spTree>
    <p:extLst>
      <p:ext uri="{BB962C8B-B14F-4D97-AF65-F5344CB8AC3E}">
        <p14:creationId xmlns:p14="http://schemas.microsoft.com/office/powerpoint/2010/main" val="270275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Cấu trúc dữ liệu chủ yếu chỉ định bốn điều sau đây:</a:t>
            </a:r>
          </a:p>
          <a:p>
            <a:r>
              <a:rPr lang="vi-VN" sz="1200" b="0" i="0" kern="1200" dirty="0">
                <a:solidFill>
                  <a:schemeClr val="tx1"/>
                </a:solidFill>
                <a:effectLst/>
                <a:latin typeface="+mn-lt"/>
                <a:ea typeface="+mn-ea"/>
                <a:cs typeface="+mn-cs"/>
              </a:rPr>
              <a:t>Tổ chức dữ liệu.</a:t>
            </a:r>
          </a:p>
          <a:p>
            <a:r>
              <a:rPr lang="vi-VN" sz="1200" b="0" i="0" kern="1200" dirty="0">
                <a:solidFill>
                  <a:schemeClr val="tx1"/>
                </a:solidFill>
                <a:effectLst/>
                <a:latin typeface="+mn-lt"/>
                <a:ea typeface="+mn-ea"/>
                <a:cs typeface="+mn-cs"/>
              </a:rPr>
              <a:t>Tiếp cận các phương pháp.</a:t>
            </a:r>
          </a:p>
          <a:p>
            <a:r>
              <a:rPr lang="vi-VN" sz="1200" b="0" i="0" kern="1200" dirty="0">
                <a:solidFill>
                  <a:schemeClr val="tx1"/>
                </a:solidFill>
                <a:effectLst/>
                <a:latin typeface="+mn-lt"/>
                <a:ea typeface="+mn-ea"/>
                <a:cs typeface="+mn-cs"/>
              </a:rPr>
              <a:t>Mức độ kết hợp.</a:t>
            </a:r>
          </a:p>
          <a:p>
            <a:r>
              <a:rPr lang="vi-VN" sz="1200" b="0" i="0" kern="1200" dirty="0">
                <a:solidFill>
                  <a:schemeClr val="tx1"/>
                </a:solidFill>
                <a:effectLst/>
                <a:latin typeface="+mn-lt"/>
                <a:ea typeface="+mn-ea"/>
                <a:cs typeface="+mn-cs"/>
              </a:rPr>
              <a:t>Xử lý thay thế cho thông tin</a:t>
            </a:r>
          </a:p>
        </p:txBody>
      </p:sp>
      <p:sp>
        <p:nvSpPr>
          <p:cNvPr id="4" name="Slide Number Placeholder 3"/>
          <p:cNvSpPr>
            <a:spLocks noGrp="1"/>
          </p:cNvSpPr>
          <p:nvPr>
            <p:ph type="sldNum" sz="quarter" idx="10"/>
          </p:nvPr>
        </p:nvSpPr>
        <p:spPr/>
        <p:txBody>
          <a:bodyPr/>
          <a:lstStyle/>
          <a:p>
            <a:fld id="{59522FDD-F460-4210-89D2-78473330751E}" type="slidenum">
              <a:rPr lang="en-US" smtClean="0"/>
              <a:t>4</a:t>
            </a:fld>
            <a:endParaRPr lang="en-US"/>
          </a:p>
        </p:txBody>
      </p:sp>
    </p:spTree>
    <p:extLst>
      <p:ext uri="{BB962C8B-B14F-4D97-AF65-F5344CB8AC3E}">
        <p14:creationId xmlns:p14="http://schemas.microsoft.com/office/powerpoint/2010/main" val="196410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22FDD-F460-4210-89D2-78473330751E}" type="slidenum">
              <a:rPr lang="en-US" smtClean="0"/>
              <a:t>5</a:t>
            </a:fld>
            <a:endParaRPr lang="en-US"/>
          </a:p>
        </p:txBody>
      </p:sp>
    </p:spTree>
    <p:extLst>
      <p:ext uri="{BB962C8B-B14F-4D97-AF65-F5344CB8AC3E}">
        <p14:creationId xmlns:p14="http://schemas.microsoft.com/office/powerpoint/2010/main" val="196410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22FDD-F460-4210-89D2-78473330751E}" type="slidenum">
              <a:rPr lang="en-US" smtClean="0"/>
              <a:t>6</a:t>
            </a:fld>
            <a:endParaRPr lang="en-US"/>
          </a:p>
        </p:txBody>
      </p:sp>
    </p:spTree>
    <p:extLst>
      <p:ext uri="{BB962C8B-B14F-4D97-AF65-F5344CB8AC3E}">
        <p14:creationId xmlns:p14="http://schemas.microsoft.com/office/powerpoint/2010/main" val="196410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Khi các ứng dụng ngày càng phức tạp và giàu dữ liệu, có ba vấn đề phổ biến mà các ứng dụng phải đối mặt bây giờ là một ngày.</a:t>
            </a:r>
          </a:p>
          <a:p>
            <a:r>
              <a:rPr lang="vi-VN" sz="1200" b="1" i="0" kern="1200" dirty="0">
                <a:solidFill>
                  <a:schemeClr val="tx1"/>
                </a:solidFill>
                <a:effectLst/>
                <a:latin typeface="+mn-lt"/>
                <a:ea typeface="+mn-ea"/>
                <a:cs typeface="+mn-cs"/>
              </a:rPr>
              <a:t>Tìm kiếm dữ liệu</a:t>
            </a:r>
            <a:r>
              <a:rPr lang="vi-VN" sz="1200" b="0" i="0" kern="1200" dirty="0">
                <a:solidFill>
                  <a:schemeClr val="tx1"/>
                </a:solidFill>
                <a:effectLst/>
                <a:latin typeface="+mn-lt"/>
                <a:ea typeface="+mn-ea"/>
                <a:cs typeface="+mn-cs"/>
              </a:rPr>
              <a:t> - Xem xét khoảng không quảng cáo của 1 triệu (10 </a:t>
            </a:r>
            <a:r>
              <a:rPr lang="vi-VN" sz="1200" b="0" i="0" kern="1200" baseline="30000" dirty="0">
                <a:solidFill>
                  <a:schemeClr val="tx1"/>
                </a:solidFill>
                <a:effectLst/>
                <a:latin typeface="+mn-lt"/>
                <a:ea typeface="+mn-ea"/>
                <a:cs typeface="+mn-cs"/>
              </a:rPr>
              <a:t>6</a:t>
            </a:r>
            <a:r>
              <a:rPr lang="vi-VN" sz="1200" b="0" i="0" kern="1200" dirty="0">
                <a:solidFill>
                  <a:schemeClr val="tx1"/>
                </a:solidFill>
                <a:effectLst/>
                <a:latin typeface="+mn-lt"/>
                <a:ea typeface="+mn-ea"/>
                <a:cs typeface="+mn-cs"/>
              </a:rPr>
              <a:t> ) mặt hàng của một cửa hàng. Nếu ứng dụng là để tìm kiếm một mục, nó phải tìm kiếm một mục trong 1 triệu (10 </a:t>
            </a:r>
            <a:r>
              <a:rPr lang="vi-VN" sz="1200" b="0" i="0" kern="1200" baseline="30000" dirty="0">
                <a:solidFill>
                  <a:schemeClr val="tx1"/>
                </a:solidFill>
                <a:effectLst/>
                <a:latin typeface="+mn-lt"/>
                <a:ea typeface="+mn-ea"/>
                <a:cs typeface="+mn-cs"/>
              </a:rPr>
              <a:t>6</a:t>
            </a:r>
            <a:r>
              <a:rPr lang="vi-VN" sz="1200" b="0" i="0" kern="1200" dirty="0">
                <a:solidFill>
                  <a:schemeClr val="tx1"/>
                </a:solidFill>
                <a:effectLst/>
                <a:latin typeface="+mn-lt"/>
                <a:ea typeface="+mn-ea"/>
                <a:cs typeface="+mn-cs"/>
              </a:rPr>
              <a:t> ) mục mỗi khi làm chậm tìm kiếm. Khi dữ liệu phát triển, tìm kiếm sẽ trở nên chậm hơn.</a:t>
            </a:r>
          </a:p>
          <a:p>
            <a:r>
              <a:rPr lang="vi-VN" sz="1200" b="1" i="0" kern="1200" dirty="0">
                <a:solidFill>
                  <a:schemeClr val="tx1"/>
                </a:solidFill>
                <a:effectLst/>
                <a:latin typeface="+mn-lt"/>
                <a:ea typeface="+mn-ea"/>
                <a:cs typeface="+mn-cs"/>
              </a:rPr>
              <a:t>Tốc độ của bộ xử lý</a:t>
            </a:r>
            <a:r>
              <a:rPr lang="vi-VN" sz="1200" b="0" i="0" kern="1200" dirty="0">
                <a:solidFill>
                  <a:schemeClr val="tx1"/>
                </a:solidFill>
                <a:effectLst/>
                <a:latin typeface="+mn-lt"/>
                <a:ea typeface="+mn-ea"/>
                <a:cs typeface="+mn-cs"/>
              </a:rPr>
              <a:t> - </a:t>
            </a:r>
            <a:r>
              <a:rPr lang="vi-VN" sz="1200" b="1" i="0" kern="1200" dirty="0">
                <a:solidFill>
                  <a:schemeClr val="tx1"/>
                </a:solidFill>
                <a:effectLst/>
                <a:latin typeface="+mn-lt"/>
                <a:ea typeface="+mn-ea"/>
                <a:cs typeface="+mn-cs"/>
              </a:rPr>
              <a:t>Tốc độ của</a:t>
            </a:r>
            <a:r>
              <a:rPr lang="vi-VN" sz="1200" b="0" i="0" kern="1200" dirty="0">
                <a:solidFill>
                  <a:schemeClr val="tx1"/>
                </a:solidFill>
                <a:effectLst/>
                <a:latin typeface="+mn-lt"/>
                <a:ea typeface="+mn-ea"/>
                <a:cs typeface="+mn-cs"/>
              </a:rPr>
              <a:t> bộ xử lý mặc dù rất cao, bị giới hạn nếu dữ liệu tăng lên hàng tỷ bản ghi.</a:t>
            </a:r>
          </a:p>
          <a:p>
            <a:r>
              <a:rPr lang="vi-VN" sz="1200" b="1" i="0" kern="1200" dirty="0">
                <a:solidFill>
                  <a:schemeClr val="tx1"/>
                </a:solidFill>
                <a:effectLst/>
                <a:latin typeface="+mn-lt"/>
                <a:ea typeface="+mn-ea"/>
                <a:cs typeface="+mn-cs"/>
              </a:rPr>
              <a:t>Nhiều yêu cầu</a:t>
            </a:r>
            <a:r>
              <a:rPr lang="vi-VN" sz="1200" b="0" i="0" kern="1200" dirty="0">
                <a:solidFill>
                  <a:schemeClr val="tx1"/>
                </a:solidFill>
                <a:effectLst/>
                <a:latin typeface="+mn-lt"/>
                <a:ea typeface="+mn-ea"/>
                <a:cs typeface="+mn-cs"/>
              </a:rPr>
              <a:t> - Vì hàng ngàn người dùng có thể tìm kiếm dữ liệu đồng thời trên một máy chủ web, ngay cả máy chủ nhanh cũng bị lỗi trong khi tìm kiếm dữ liệu.</a:t>
            </a:r>
          </a:p>
          <a:p>
            <a:r>
              <a:rPr lang="vi-VN" sz="1200" b="0" i="0" kern="1200" dirty="0">
                <a:solidFill>
                  <a:schemeClr val="tx1"/>
                </a:solidFill>
                <a:effectLst/>
                <a:latin typeface="+mn-lt"/>
                <a:ea typeface="+mn-ea"/>
                <a:cs typeface="+mn-cs"/>
              </a:rPr>
              <a:t>Để giải quyết các vấn đề nêu trên, các cấu trúc dữ liệu đến để giải cứu. </a:t>
            </a:r>
            <a:r>
              <a:rPr lang="vi-VN" sz="1200" b="0" i="0" kern="1200">
                <a:solidFill>
                  <a:schemeClr val="tx1"/>
                </a:solidFill>
                <a:effectLst/>
                <a:latin typeface="+mn-lt"/>
                <a:ea typeface="+mn-ea"/>
                <a:cs typeface="+mn-cs"/>
              </a:rPr>
              <a:t>Dữ liệu có thể được sắp xếp theo cấu trúc dữ liệu theo cách mà tất cả các mục có thể không được yêu cầu tìm kiếm và dữ liệu cần thiết có thể được tìm kiếm gần như ngay lập tức.</a:t>
            </a:r>
          </a:p>
        </p:txBody>
      </p:sp>
      <p:sp>
        <p:nvSpPr>
          <p:cNvPr id="4" name="Slide Number Placeholder 3"/>
          <p:cNvSpPr>
            <a:spLocks noGrp="1"/>
          </p:cNvSpPr>
          <p:nvPr>
            <p:ph type="sldNum" sz="quarter" idx="10"/>
          </p:nvPr>
        </p:nvSpPr>
        <p:spPr/>
        <p:txBody>
          <a:bodyPr/>
          <a:lstStyle/>
          <a:p>
            <a:fld id="{59522FDD-F460-4210-89D2-78473330751E}" type="slidenum">
              <a:rPr lang="en-US" smtClean="0"/>
              <a:t>7</a:t>
            </a:fld>
            <a:endParaRPr lang="en-US"/>
          </a:p>
        </p:txBody>
      </p:sp>
    </p:spTree>
    <p:extLst>
      <p:ext uri="{BB962C8B-B14F-4D97-AF65-F5344CB8AC3E}">
        <p14:creationId xmlns:p14="http://schemas.microsoft.com/office/powerpoint/2010/main" val="326780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known as </a:t>
            </a:r>
            <a:r>
              <a:rPr lang="en-US" b="1" dirty="0"/>
              <a:t>Primitive Data Structures (</a:t>
            </a:r>
            <a:r>
              <a:rPr lang="en-US" b="1" dirty="0" err="1"/>
              <a:t>int</a:t>
            </a:r>
            <a:r>
              <a:rPr lang="en-US" b="1" dirty="0"/>
              <a:t>, float</a:t>
            </a:r>
            <a:r>
              <a:rPr lang="en-US" b="1"/>
              <a:t>, char,…)</a:t>
            </a:r>
            <a:r>
              <a:rPr lang="en-US"/>
              <a:t>.</a:t>
            </a:r>
            <a:endParaRPr lang="en-US" dirty="0"/>
          </a:p>
          <a:p>
            <a:r>
              <a:rPr lang="en-US" dirty="0"/>
              <a:t>Then we also have some complex Data Structures, which are used to store large and connected data. Some example of </a:t>
            </a:r>
            <a:r>
              <a:rPr lang="en-US" b="1" dirty="0"/>
              <a:t>Abstract Data Structure are:</a:t>
            </a:r>
          </a:p>
          <a:p>
            <a:r>
              <a:rPr lang="en-US" dirty="0"/>
              <a:t>Linked List</a:t>
            </a:r>
          </a:p>
          <a:p>
            <a:r>
              <a:rPr lang="en-US" dirty="0"/>
              <a:t>Tree</a:t>
            </a:r>
          </a:p>
          <a:p>
            <a:r>
              <a:rPr lang="en-US" dirty="0"/>
              <a:t>Graph</a:t>
            </a:r>
          </a:p>
          <a:p>
            <a:r>
              <a:rPr lang="en-US" dirty="0"/>
              <a:t>Stack, Queue etc.</a:t>
            </a:r>
          </a:p>
        </p:txBody>
      </p:sp>
      <p:sp>
        <p:nvSpPr>
          <p:cNvPr id="4" name="Slide Number Placeholder 3"/>
          <p:cNvSpPr>
            <a:spLocks noGrp="1"/>
          </p:cNvSpPr>
          <p:nvPr>
            <p:ph type="sldNum" sz="quarter" idx="10"/>
          </p:nvPr>
        </p:nvSpPr>
        <p:spPr/>
        <p:txBody>
          <a:bodyPr/>
          <a:lstStyle/>
          <a:p>
            <a:fld id="{59522FDD-F460-4210-89D2-78473330751E}" type="slidenum">
              <a:rPr lang="en-US" smtClean="0"/>
              <a:t>8</a:t>
            </a:fld>
            <a:endParaRPr lang="en-US"/>
          </a:p>
        </p:txBody>
      </p:sp>
    </p:spTree>
    <p:extLst>
      <p:ext uri="{BB962C8B-B14F-4D97-AF65-F5344CB8AC3E}">
        <p14:creationId xmlns:p14="http://schemas.microsoft.com/office/powerpoint/2010/main" val="2307767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Cấu trúc dữ liệu là các khối xây dựng của bất kỳ chương trình hoặc phần mềm nào. Chọn cấu trúc dữ liệu phù hợp cho một chương trình là nhiệm vụ khó khăn nhất đối với một lập trình viên. Thuật ngữ sau đây được sử dụng khi có liên quan đến cấu trúc dữ liệu</a:t>
            </a:r>
            <a:endParaRPr lang="en-US"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Dữ liệu:</a:t>
            </a:r>
            <a:r>
              <a:rPr lang="vi-VN" sz="1200" b="0" i="0" kern="1200" dirty="0">
                <a:solidFill>
                  <a:schemeClr val="tx1"/>
                </a:solidFill>
                <a:effectLst/>
                <a:latin typeface="+mn-lt"/>
                <a:ea typeface="+mn-ea"/>
                <a:cs typeface="+mn-cs"/>
              </a:rPr>
              <a:t> Dữ liệu có thể được định nghĩa là một giá trị cơ bản hoặc tập hợp các giá trị, ví dụ: tên của học sinh và id của nó là dữ liệu về học sinh.</a:t>
            </a:r>
          </a:p>
          <a:p>
            <a:r>
              <a:rPr lang="vi-VN" sz="1200" b="1" i="0" kern="1200" dirty="0">
                <a:solidFill>
                  <a:schemeClr val="tx1"/>
                </a:solidFill>
                <a:effectLst/>
                <a:latin typeface="+mn-lt"/>
                <a:ea typeface="+mn-ea"/>
                <a:cs typeface="+mn-cs"/>
              </a:rPr>
              <a:t>Mục nhóm: Các mục</a:t>
            </a:r>
            <a:r>
              <a:rPr lang="vi-VN" sz="1200" b="0" i="0" kern="1200" dirty="0">
                <a:solidFill>
                  <a:schemeClr val="tx1"/>
                </a:solidFill>
                <a:effectLst/>
                <a:latin typeface="+mn-lt"/>
                <a:ea typeface="+mn-ea"/>
                <a:cs typeface="+mn-cs"/>
              </a:rPr>
              <a:t> dữ liệu có các mục dữ liệu phụ được gọi là Mục nhóm, ví dụ: tên của học sinh có thể có tên và họ.</a:t>
            </a:r>
          </a:p>
          <a:p>
            <a:r>
              <a:rPr lang="vi-VN" sz="1200" b="1" i="0" kern="1200" dirty="0">
                <a:solidFill>
                  <a:schemeClr val="tx1"/>
                </a:solidFill>
                <a:effectLst/>
                <a:latin typeface="+mn-lt"/>
                <a:ea typeface="+mn-ea"/>
                <a:cs typeface="+mn-cs"/>
              </a:rPr>
              <a:t>Bản ghi:</a:t>
            </a:r>
            <a:r>
              <a:rPr lang="vi-VN" sz="1200" b="0" i="0" kern="1200" dirty="0">
                <a:solidFill>
                  <a:schemeClr val="tx1"/>
                </a:solidFill>
                <a:effectLst/>
                <a:latin typeface="+mn-lt"/>
                <a:ea typeface="+mn-ea"/>
                <a:cs typeface="+mn-cs"/>
              </a:rPr>
              <a:t> Bản ghi có thể được định nghĩa là tập hợp các mục dữ liệu khác nhau, ví dụ: nếu chúng ta nói về thực thể sinh viên, thì tên, địa chỉ, khóa học và nhãn hiệu của nó có thể được nhóm lại với nhau để tạo thành bản ghi cho học sinh.</a:t>
            </a:r>
          </a:p>
          <a:p>
            <a:r>
              <a:rPr lang="vi-VN" sz="1200" b="1" i="0" kern="1200" dirty="0">
                <a:solidFill>
                  <a:schemeClr val="tx1"/>
                </a:solidFill>
                <a:effectLst/>
                <a:latin typeface="+mn-lt"/>
                <a:ea typeface="+mn-ea"/>
                <a:cs typeface="+mn-cs"/>
              </a:rPr>
              <a:t>Tệp:</a:t>
            </a:r>
            <a:r>
              <a:rPr lang="vi-VN" sz="1200" b="0" i="0" kern="1200" dirty="0">
                <a:solidFill>
                  <a:schemeClr val="tx1"/>
                </a:solidFill>
                <a:effectLst/>
                <a:latin typeface="+mn-lt"/>
                <a:ea typeface="+mn-ea"/>
                <a:cs typeface="+mn-cs"/>
              </a:rPr>
              <a:t> Tệp là tập hợp các bản ghi khác nhau của một loại thực thể, ví dụ: nếu có 60 nhân viên trong lớp, thì sẽ có 20 bản ghi trong tệp có liên quan trong đó mỗi bản ghi chứa dữ liệu về mỗi nhân viên.</a:t>
            </a:r>
          </a:p>
          <a:p>
            <a:r>
              <a:rPr lang="vi-VN" sz="1200" b="1" i="0" kern="1200" dirty="0">
                <a:solidFill>
                  <a:schemeClr val="tx1"/>
                </a:solidFill>
                <a:effectLst/>
                <a:latin typeface="+mn-lt"/>
                <a:ea typeface="+mn-ea"/>
                <a:cs typeface="+mn-cs"/>
              </a:rPr>
              <a:t>Thuộc tính và thực thể:</a:t>
            </a:r>
            <a:r>
              <a:rPr lang="vi-VN" sz="1200" b="0" i="0" kern="1200" dirty="0">
                <a:solidFill>
                  <a:schemeClr val="tx1"/>
                </a:solidFill>
                <a:effectLst/>
                <a:latin typeface="+mn-lt"/>
                <a:ea typeface="+mn-ea"/>
                <a:cs typeface="+mn-cs"/>
              </a:rPr>
              <a:t> Một thực thể đại diện cho lớp của các đối tượng nhất định. nó chứa các thuộc tính khác nhau. Mỗi thuộc tính đại diện cho thuộc tính cụ thể của thực thể đó.</a:t>
            </a:r>
          </a:p>
          <a:p>
            <a:r>
              <a:rPr lang="vi-VN" sz="1200" b="1" i="0" kern="1200" dirty="0">
                <a:solidFill>
                  <a:schemeClr val="tx1"/>
                </a:solidFill>
                <a:effectLst/>
                <a:latin typeface="+mn-lt"/>
                <a:ea typeface="+mn-ea"/>
                <a:cs typeface="+mn-cs"/>
              </a:rPr>
              <a:t>Trường:</a:t>
            </a:r>
            <a:r>
              <a:rPr lang="vi-VN" sz="1200" b="0" i="0" kern="1200" dirty="0">
                <a:solidFill>
                  <a:schemeClr val="tx1"/>
                </a:solidFill>
                <a:effectLst/>
                <a:latin typeface="+mn-lt"/>
                <a:ea typeface="+mn-ea"/>
                <a:cs typeface="+mn-cs"/>
              </a:rPr>
              <a:t> Trường là một đơn vị thông tin cơ bản duy nhất đại diện cho thuộc tính của thực thể.</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22FDD-F460-4210-89D2-78473330751E}" type="slidenum">
              <a:rPr lang="en-US" smtClean="0"/>
              <a:t>9</a:t>
            </a:fld>
            <a:endParaRPr lang="en-US"/>
          </a:p>
        </p:txBody>
      </p:sp>
    </p:spTree>
    <p:extLst>
      <p:ext uri="{BB962C8B-B14F-4D97-AF65-F5344CB8AC3E}">
        <p14:creationId xmlns:p14="http://schemas.microsoft.com/office/powerpoint/2010/main" val="230776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Traversing:</a:t>
            </a:r>
            <a:r>
              <a:rPr lang="en-US" sz="1200" b="0" i="0" kern="1200" dirty="0">
                <a:solidFill>
                  <a:schemeClr val="tx1"/>
                </a:solidFill>
                <a:effectLst/>
                <a:latin typeface="+mn-lt"/>
                <a:ea typeface="+mn-ea"/>
                <a:cs typeface="+mn-cs"/>
              </a:rPr>
              <a:t> Every data structure contains the set of data elements. Traversing the data structure means visiting each element of the data structure in order to perform some specific operation like searching or sorting.</a:t>
            </a:r>
          </a:p>
          <a:p>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If we need to calculate the average of the marks obtained by a student in 6 different subject, we need to traverse the complete array of marks and calculate the total sum, then we will </a:t>
            </a:r>
            <a:r>
              <a:rPr lang="en-US" sz="1200" b="0" i="0" kern="1200" dirty="0" err="1">
                <a:solidFill>
                  <a:schemeClr val="tx1"/>
                </a:solidFill>
                <a:effectLst/>
                <a:latin typeface="+mn-lt"/>
                <a:ea typeface="+mn-ea"/>
                <a:cs typeface="+mn-cs"/>
              </a:rPr>
              <a:t>devide</a:t>
            </a:r>
            <a:r>
              <a:rPr lang="en-US" sz="1200" b="0" i="0" kern="1200" dirty="0">
                <a:solidFill>
                  <a:schemeClr val="tx1"/>
                </a:solidFill>
                <a:effectLst/>
                <a:latin typeface="+mn-lt"/>
                <a:ea typeface="+mn-ea"/>
                <a:cs typeface="+mn-cs"/>
              </a:rPr>
              <a:t> that sum by the number of subjects i.e. 6, in order to find the average.</a:t>
            </a: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Insertion:</a:t>
            </a:r>
            <a:r>
              <a:rPr lang="en-US" sz="1200" b="0" i="0" kern="1200" dirty="0">
                <a:solidFill>
                  <a:schemeClr val="tx1"/>
                </a:solidFill>
                <a:effectLst/>
                <a:latin typeface="+mn-lt"/>
                <a:ea typeface="+mn-ea"/>
                <a:cs typeface="+mn-cs"/>
              </a:rPr>
              <a:t> Insertion can be defined as the process of adding the elements to the data structure at any location.</a:t>
            </a:r>
          </a:p>
          <a:p>
            <a:r>
              <a:rPr lang="en-US" sz="1200" b="0" i="0" kern="1200" dirty="0">
                <a:solidFill>
                  <a:schemeClr val="tx1"/>
                </a:solidFill>
                <a:effectLst/>
                <a:latin typeface="+mn-lt"/>
                <a:ea typeface="+mn-ea"/>
                <a:cs typeface="+mn-cs"/>
              </a:rPr>
              <a:t>If the size of data structure is </a:t>
            </a:r>
            <a:r>
              <a:rPr lang="en-US" sz="1200" b="1" i="0" kern="120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 then we can only insert </a:t>
            </a:r>
            <a:r>
              <a:rPr lang="en-US" sz="1200" b="1" i="0" kern="1200" dirty="0">
                <a:solidFill>
                  <a:schemeClr val="tx1"/>
                </a:solidFill>
                <a:effectLst/>
                <a:latin typeface="+mn-lt"/>
                <a:ea typeface="+mn-ea"/>
                <a:cs typeface="+mn-cs"/>
              </a:rPr>
              <a:t>n-1</a:t>
            </a:r>
            <a:r>
              <a:rPr lang="en-US" sz="1200" b="0" i="0" kern="1200" dirty="0">
                <a:solidFill>
                  <a:schemeClr val="tx1"/>
                </a:solidFill>
                <a:effectLst/>
                <a:latin typeface="+mn-lt"/>
                <a:ea typeface="+mn-ea"/>
                <a:cs typeface="+mn-cs"/>
              </a:rPr>
              <a:t> data elements into it.</a:t>
            </a:r>
          </a:p>
          <a:p>
            <a:r>
              <a:rPr lang="en-US" sz="1200" b="0" i="0" kern="1200" dirty="0">
                <a:solidFill>
                  <a:schemeClr val="tx1"/>
                </a:solidFill>
                <a:effectLst/>
                <a:latin typeface="+mn-lt"/>
                <a:ea typeface="+mn-ea"/>
                <a:cs typeface="+mn-cs"/>
              </a:rPr>
              <a:t>3) </a:t>
            </a:r>
            <a:r>
              <a:rPr lang="en-US" sz="1200" b="1" i="0" kern="1200" dirty="0" err="1">
                <a:solidFill>
                  <a:schemeClr val="tx1"/>
                </a:solidFill>
                <a:effectLst/>
                <a:latin typeface="+mn-lt"/>
                <a:ea typeface="+mn-ea"/>
                <a:cs typeface="+mn-cs"/>
              </a:rPr>
              <a:t>Deletion:</a:t>
            </a:r>
            <a:r>
              <a:rPr lang="en-US" sz="1200" b="0" i="0" kern="1200" dirty="0" err="1">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process of removing an element from the data structure is called Deletion. We can delete an element from the data structure at any random location.</a:t>
            </a:r>
          </a:p>
          <a:p>
            <a:r>
              <a:rPr lang="en-US" sz="1200" b="0" i="0" kern="1200" dirty="0">
                <a:solidFill>
                  <a:schemeClr val="tx1"/>
                </a:solidFill>
                <a:effectLst/>
                <a:latin typeface="+mn-lt"/>
                <a:ea typeface="+mn-ea"/>
                <a:cs typeface="+mn-cs"/>
              </a:rPr>
              <a:t>If we try to delete an element from an empty data structure then </a:t>
            </a:r>
            <a:r>
              <a:rPr lang="en-US" sz="1200" b="1" i="0" kern="1200" dirty="0">
                <a:solidFill>
                  <a:schemeClr val="tx1"/>
                </a:solidFill>
                <a:effectLst/>
                <a:latin typeface="+mn-lt"/>
                <a:ea typeface="+mn-ea"/>
                <a:cs typeface="+mn-cs"/>
              </a:rPr>
              <a:t>underflow</a:t>
            </a:r>
            <a:r>
              <a:rPr lang="en-US" sz="1200" b="0" i="0" kern="1200" dirty="0">
                <a:solidFill>
                  <a:schemeClr val="tx1"/>
                </a:solidFill>
                <a:effectLst/>
                <a:latin typeface="+mn-lt"/>
                <a:ea typeface="+mn-ea"/>
                <a:cs typeface="+mn-cs"/>
              </a:rPr>
              <a:t> occurs.</a:t>
            </a:r>
          </a:p>
          <a:p>
            <a:r>
              <a:rPr lang="en-US" sz="1200" b="0" i="0" kern="1200" dirty="0">
                <a:solidFill>
                  <a:schemeClr val="tx1"/>
                </a:solidFill>
                <a:effectLst/>
                <a:latin typeface="+mn-lt"/>
                <a:ea typeface="+mn-ea"/>
                <a:cs typeface="+mn-cs"/>
              </a:rPr>
              <a:t>4) </a:t>
            </a:r>
            <a:r>
              <a:rPr lang="en-US" sz="1200" b="1" i="0" kern="1200" dirty="0">
                <a:solidFill>
                  <a:schemeClr val="tx1"/>
                </a:solidFill>
                <a:effectLst/>
                <a:latin typeface="+mn-lt"/>
                <a:ea typeface="+mn-ea"/>
                <a:cs typeface="+mn-cs"/>
              </a:rPr>
              <a:t>Searching:</a:t>
            </a:r>
            <a:r>
              <a:rPr lang="en-US" sz="1200" b="0" i="0" kern="1200" dirty="0">
                <a:solidFill>
                  <a:schemeClr val="tx1"/>
                </a:solidFill>
                <a:effectLst/>
                <a:latin typeface="+mn-lt"/>
                <a:ea typeface="+mn-ea"/>
                <a:cs typeface="+mn-cs"/>
              </a:rPr>
              <a:t> The process of finding the location of an element within the data structure is called Searching. There are two algorithms to perform searching, Linear Search and Binary Search. We will discuss each one of them later in this tutorial.</a:t>
            </a:r>
          </a:p>
          <a:p>
            <a:r>
              <a:rPr lang="en-US" sz="1200" b="0" i="0" kern="1200" dirty="0">
                <a:solidFill>
                  <a:schemeClr val="tx1"/>
                </a:solidFill>
                <a:effectLst/>
                <a:latin typeface="+mn-lt"/>
                <a:ea typeface="+mn-ea"/>
                <a:cs typeface="+mn-cs"/>
              </a:rPr>
              <a:t>5) </a:t>
            </a:r>
            <a:r>
              <a:rPr lang="en-US" sz="1200" b="1" i="0" kern="1200" dirty="0">
                <a:solidFill>
                  <a:schemeClr val="tx1"/>
                </a:solidFill>
                <a:effectLst/>
                <a:latin typeface="+mn-lt"/>
                <a:ea typeface="+mn-ea"/>
                <a:cs typeface="+mn-cs"/>
              </a:rPr>
              <a:t>Sorting:</a:t>
            </a:r>
            <a:r>
              <a:rPr lang="en-US" sz="1200" b="0" i="0" kern="1200" dirty="0">
                <a:solidFill>
                  <a:schemeClr val="tx1"/>
                </a:solidFill>
                <a:effectLst/>
                <a:latin typeface="+mn-lt"/>
                <a:ea typeface="+mn-ea"/>
                <a:cs typeface="+mn-cs"/>
              </a:rPr>
              <a:t> The process of arranging the data structure in a specific order is known as Sorting. There are many algorithms that can be used to perform sorting, for example, insertion sort, selection sort, bubble sort, etc.</a:t>
            </a:r>
          </a:p>
          <a:p>
            <a:r>
              <a:rPr lang="en-US" sz="1200" b="0" i="0" kern="1200" dirty="0">
                <a:solidFill>
                  <a:schemeClr val="tx1"/>
                </a:solidFill>
                <a:effectLst/>
                <a:latin typeface="+mn-lt"/>
                <a:ea typeface="+mn-ea"/>
                <a:cs typeface="+mn-cs"/>
              </a:rPr>
              <a:t>6) </a:t>
            </a:r>
            <a:r>
              <a:rPr lang="en-US" sz="1200" b="1" i="0" kern="1200" dirty="0">
                <a:solidFill>
                  <a:schemeClr val="tx1"/>
                </a:solidFill>
                <a:effectLst/>
                <a:latin typeface="+mn-lt"/>
                <a:ea typeface="+mn-ea"/>
                <a:cs typeface="+mn-cs"/>
              </a:rPr>
              <a:t>Merging:</a:t>
            </a:r>
            <a:r>
              <a:rPr lang="en-US" sz="1200" b="0" i="0" kern="1200" dirty="0">
                <a:solidFill>
                  <a:schemeClr val="tx1"/>
                </a:solidFill>
                <a:effectLst/>
                <a:latin typeface="+mn-lt"/>
                <a:ea typeface="+mn-ea"/>
                <a:cs typeface="+mn-cs"/>
              </a:rPr>
              <a:t> When two lists List A and List B of size M and N respectively, of similar type of elements, clubbed or joined to produce the third list, List C of size (</a:t>
            </a:r>
            <a:r>
              <a:rPr lang="en-US" sz="1200" b="0" i="0" kern="1200" dirty="0" err="1">
                <a:solidFill>
                  <a:schemeClr val="tx1"/>
                </a:solidFill>
                <a:effectLst/>
                <a:latin typeface="+mn-lt"/>
                <a:ea typeface="+mn-ea"/>
                <a:cs typeface="+mn-cs"/>
              </a:rPr>
              <a:t>M+N</a:t>
            </a:r>
            <a:r>
              <a:rPr lang="en-US" sz="1200" b="0" i="0" kern="1200" dirty="0">
                <a:solidFill>
                  <a:schemeClr val="tx1"/>
                </a:solidFill>
                <a:effectLst/>
                <a:latin typeface="+mn-lt"/>
                <a:ea typeface="+mn-ea"/>
                <a:cs typeface="+mn-cs"/>
              </a:rPr>
              <a:t>), then this process is called merging</a:t>
            </a:r>
          </a:p>
        </p:txBody>
      </p:sp>
      <p:sp>
        <p:nvSpPr>
          <p:cNvPr id="4" name="Slide Number Placeholder 3"/>
          <p:cNvSpPr>
            <a:spLocks noGrp="1"/>
          </p:cNvSpPr>
          <p:nvPr>
            <p:ph type="sldNum" sz="quarter" idx="10"/>
          </p:nvPr>
        </p:nvSpPr>
        <p:spPr/>
        <p:txBody>
          <a:bodyPr/>
          <a:lstStyle/>
          <a:p>
            <a:fld id="{59522FDD-F460-4210-89D2-78473330751E}" type="slidenum">
              <a:rPr lang="en-US" smtClean="0"/>
              <a:t>10</a:t>
            </a:fld>
            <a:endParaRPr lang="en-US"/>
          </a:p>
        </p:txBody>
      </p:sp>
    </p:spTree>
    <p:extLst>
      <p:ext uri="{BB962C8B-B14F-4D97-AF65-F5344CB8AC3E}">
        <p14:creationId xmlns:p14="http://schemas.microsoft.com/office/powerpoint/2010/main" val="391558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algorithm is a procedure having well defined steps for solving a particular problem. Algorithm is finite set of logic or instructions, written in order for accomplish the certain predefined task. It is not the complete program or code, it is just a solution (logic) of a problem, which can be represented either as an informal description using a Flowchart or Pseudo code.</a:t>
            </a:r>
          </a:p>
          <a:p>
            <a:r>
              <a:rPr lang="en-US" sz="1200" b="0" i="0" kern="1200" dirty="0">
                <a:solidFill>
                  <a:schemeClr val="tx1"/>
                </a:solidFill>
                <a:effectLst/>
                <a:latin typeface="+mn-lt"/>
                <a:ea typeface="+mn-ea"/>
                <a:cs typeface="+mn-cs"/>
              </a:rPr>
              <a:t>The major categories of algorithms are given below:</a:t>
            </a:r>
          </a:p>
          <a:p>
            <a:r>
              <a:rPr lang="en-US" sz="1200" b="1" kern="1200" dirty="0">
                <a:solidFill>
                  <a:schemeClr val="tx1"/>
                </a:solidFill>
                <a:effectLst/>
                <a:latin typeface="+mn-lt"/>
                <a:ea typeface="+mn-ea"/>
                <a:cs typeface="+mn-cs"/>
              </a:rPr>
              <a:t>Sort:</a:t>
            </a:r>
            <a:r>
              <a:rPr lang="en-US" sz="1200" b="0" kern="1200" dirty="0">
                <a:solidFill>
                  <a:schemeClr val="tx1"/>
                </a:solidFill>
                <a:effectLst/>
                <a:latin typeface="+mn-lt"/>
                <a:ea typeface="+mn-ea"/>
                <a:cs typeface="+mn-cs"/>
              </a:rPr>
              <a:t> Algorithm developed for sorting the items in certain order.</a:t>
            </a:r>
          </a:p>
          <a:p>
            <a:r>
              <a:rPr lang="en-US" sz="1200" b="1" kern="1200" dirty="0">
                <a:solidFill>
                  <a:schemeClr val="tx1"/>
                </a:solidFill>
                <a:effectLst/>
                <a:latin typeface="+mn-lt"/>
                <a:ea typeface="+mn-ea"/>
                <a:cs typeface="+mn-cs"/>
              </a:rPr>
              <a:t>Search:</a:t>
            </a:r>
            <a:r>
              <a:rPr lang="en-US" sz="1200" b="0" kern="1200" dirty="0">
                <a:solidFill>
                  <a:schemeClr val="tx1"/>
                </a:solidFill>
                <a:effectLst/>
                <a:latin typeface="+mn-lt"/>
                <a:ea typeface="+mn-ea"/>
                <a:cs typeface="+mn-cs"/>
              </a:rPr>
              <a:t> Algorithm developed for searching the items inside a data structure.</a:t>
            </a:r>
          </a:p>
          <a:p>
            <a:r>
              <a:rPr lang="en-US" sz="1200" b="1" kern="1200" dirty="0">
                <a:solidFill>
                  <a:schemeClr val="tx1"/>
                </a:solidFill>
                <a:effectLst/>
                <a:latin typeface="+mn-lt"/>
                <a:ea typeface="+mn-ea"/>
                <a:cs typeface="+mn-cs"/>
              </a:rPr>
              <a:t>Delete:</a:t>
            </a:r>
            <a:r>
              <a:rPr lang="en-US" sz="1200" b="0" kern="1200" dirty="0">
                <a:solidFill>
                  <a:schemeClr val="tx1"/>
                </a:solidFill>
                <a:effectLst/>
                <a:latin typeface="+mn-lt"/>
                <a:ea typeface="+mn-ea"/>
                <a:cs typeface="+mn-cs"/>
              </a:rPr>
              <a:t> Algorithm developed for deleting the existing element from the data structure.</a:t>
            </a:r>
          </a:p>
          <a:p>
            <a:r>
              <a:rPr lang="en-US" sz="1200" b="1" kern="1200" dirty="0">
                <a:solidFill>
                  <a:schemeClr val="tx1"/>
                </a:solidFill>
                <a:effectLst/>
                <a:latin typeface="+mn-lt"/>
                <a:ea typeface="+mn-ea"/>
                <a:cs typeface="+mn-cs"/>
              </a:rPr>
              <a:t>Insert:</a:t>
            </a:r>
            <a:r>
              <a:rPr lang="en-US" sz="1200" b="0" kern="1200" dirty="0">
                <a:solidFill>
                  <a:schemeClr val="tx1"/>
                </a:solidFill>
                <a:effectLst/>
                <a:latin typeface="+mn-lt"/>
                <a:ea typeface="+mn-ea"/>
                <a:cs typeface="+mn-cs"/>
              </a:rPr>
              <a:t> Algorithm developed for inserting an item inside a data structure.</a:t>
            </a:r>
          </a:p>
          <a:p>
            <a:r>
              <a:rPr lang="en-US" sz="1200" b="1" kern="1200" dirty="0">
                <a:solidFill>
                  <a:schemeClr val="tx1"/>
                </a:solidFill>
                <a:effectLst/>
                <a:latin typeface="+mn-lt"/>
                <a:ea typeface="+mn-ea"/>
                <a:cs typeface="+mn-cs"/>
              </a:rPr>
              <a:t>Update:</a:t>
            </a:r>
            <a:r>
              <a:rPr lang="en-US" sz="1200" b="0" kern="1200" dirty="0">
                <a:solidFill>
                  <a:schemeClr val="tx1"/>
                </a:solidFill>
                <a:effectLst/>
                <a:latin typeface="+mn-lt"/>
                <a:ea typeface="+mn-ea"/>
                <a:cs typeface="+mn-cs"/>
              </a:rPr>
              <a:t> Algorithm developed for updating the existing element inside a data structure.</a:t>
            </a:r>
          </a:p>
        </p:txBody>
      </p:sp>
      <p:sp>
        <p:nvSpPr>
          <p:cNvPr id="4" name="Slide Number Placeholder 3"/>
          <p:cNvSpPr>
            <a:spLocks noGrp="1"/>
          </p:cNvSpPr>
          <p:nvPr>
            <p:ph type="sldNum" sz="quarter" idx="10"/>
          </p:nvPr>
        </p:nvSpPr>
        <p:spPr/>
        <p:txBody>
          <a:bodyPr/>
          <a:lstStyle/>
          <a:p>
            <a:fld id="{59522FDD-F460-4210-89D2-78473330751E}" type="slidenum">
              <a:rPr lang="en-US" smtClean="0"/>
              <a:t>11</a:t>
            </a:fld>
            <a:endParaRPr lang="en-US"/>
          </a:p>
        </p:txBody>
      </p:sp>
    </p:spTree>
    <p:extLst>
      <p:ext uri="{BB962C8B-B14F-4D97-AF65-F5344CB8AC3E}">
        <p14:creationId xmlns:p14="http://schemas.microsoft.com/office/powerpoint/2010/main" val="2714198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9413" cy="6858000"/>
          </a:xfrm>
          <a:prstGeom prst="rect">
            <a:avLst/>
          </a:prstGeom>
        </p:spPr>
      </p:pic>
      <p:sp>
        <p:nvSpPr>
          <p:cNvPr id="2" name="Title 1"/>
          <p:cNvSpPr>
            <a:spLocks noGrp="1"/>
          </p:cNvSpPr>
          <p:nvPr>
            <p:ph type="ctrTitle"/>
          </p:nvPr>
        </p:nvSpPr>
        <p:spPr>
          <a:xfrm>
            <a:off x="685800" y="2130425"/>
            <a:ext cx="7772400" cy="1470025"/>
          </a:xfrm>
        </p:spPr>
        <p:txBody>
          <a:bodyPr/>
          <a:lstStyle>
            <a:lvl1pPr>
              <a:defRPr>
                <a:solidFill>
                  <a:schemeClr val="bg1"/>
                </a:solidFill>
                <a:latin typeface="Calibri Light" pitchFamily="34" charset="0"/>
                <a:cs typeface="Calibri Light"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3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38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04800"/>
            <a:ext cx="9144001" cy="457200"/>
          </a:xfrm>
          <a:prstGeom prst="rect">
            <a:avLst/>
          </a:prstGeom>
        </p:spPr>
      </p:pic>
      <p:sp>
        <p:nvSpPr>
          <p:cNvPr id="2" name="Title 1"/>
          <p:cNvSpPr>
            <a:spLocks noGrp="1"/>
          </p:cNvSpPr>
          <p:nvPr>
            <p:ph type="title"/>
          </p:nvPr>
        </p:nvSpPr>
        <p:spPr>
          <a:xfrm>
            <a:off x="457200" y="228600"/>
            <a:ext cx="8229600" cy="609600"/>
          </a:xfrm>
        </p:spPr>
        <p:txBody>
          <a:bodyPr>
            <a:noAutofit/>
          </a:bodyPr>
          <a:lstStyle>
            <a:lvl1pPr algn="l">
              <a:defRPr sz="3200">
                <a:solidFill>
                  <a:schemeClr val="bg1"/>
                </a:solidFill>
                <a:latin typeface="Calibri Light" pitchFamily="34" charset="0"/>
                <a:cs typeface="Calibri Light" pitchFamily="34" charset="0"/>
              </a:defRPr>
            </a:lvl1pPr>
          </a:lstStyle>
          <a:p>
            <a:r>
              <a:rPr lang="en-US" dirty="0"/>
              <a:t>Click to edit Master title style</a:t>
            </a:r>
          </a:p>
        </p:txBody>
      </p:sp>
      <p:sp>
        <p:nvSpPr>
          <p:cNvPr id="3" name="Content Placeholder 2"/>
          <p:cNvSpPr>
            <a:spLocks noGrp="1"/>
          </p:cNvSpPr>
          <p:nvPr>
            <p:ph idx="1"/>
          </p:nvPr>
        </p:nvSpPr>
        <p:spPr>
          <a:xfrm>
            <a:off x="457200" y="914400"/>
            <a:ext cx="8229600" cy="5211763"/>
          </a:xfrm>
        </p:spPr>
        <p:txBody>
          <a:bodyPr/>
          <a:lstStyle>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dirty="0"/>
              <a:t>Data Structure &amp; Algorithms</a:t>
            </a:r>
          </a:p>
        </p:txBody>
      </p:sp>
      <p:sp>
        <p:nvSpPr>
          <p:cNvPr id="6" name="Slide Number Placeholder 5"/>
          <p:cNvSpPr>
            <a:spLocks noGrp="1"/>
          </p:cNvSpPr>
          <p:nvPr>
            <p:ph type="sldNum" sz="quarter" idx="12"/>
          </p:nvPr>
        </p:nvSpPr>
        <p:spPr/>
        <p:txBody>
          <a:bodyPr/>
          <a:lstStyle/>
          <a:p>
            <a:fld id="{03BDB217-4227-4F18-9D9B-E83281DFE937}" type="slidenum">
              <a:rPr lang="en-US" smtClean="0"/>
              <a:t>‹#›</a:t>
            </a:fld>
            <a:endParaRPr lang="en-US"/>
          </a:p>
        </p:txBody>
      </p:sp>
    </p:spTree>
    <p:extLst>
      <p:ext uri="{BB962C8B-B14F-4D97-AF65-F5344CB8AC3E}">
        <p14:creationId xmlns:p14="http://schemas.microsoft.com/office/powerpoint/2010/main" val="39768686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VTCA</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DB217-4227-4F18-9D9B-E83281DFE937}" type="slidenum">
              <a:rPr lang="en-US" smtClean="0"/>
              <a:t>‹#›</a:t>
            </a:fld>
            <a:endParaRPr lang="en-US"/>
          </a:p>
        </p:txBody>
      </p:sp>
    </p:spTree>
    <p:extLst>
      <p:ext uri="{BB962C8B-B14F-4D97-AF65-F5344CB8AC3E}">
        <p14:creationId xmlns:p14="http://schemas.microsoft.com/office/powerpoint/2010/main" val="504287761"/>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quora.com/What-is-a-recursive-algorithm" TargetMode="External"/><Relationship Id="rId3" Type="http://schemas.openxmlformats.org/officeDocument/2006/relationships/hyperlink" Target="https://www.javatpoint.com/data-structure-tutorial" TargetMode="External"/><Relationship Id="rId7" Type="http://schemas.openxmlformats.org/officeDocument/2006/relationships/hyperlink" Target="https://en.wikipedia.org/wiki/Recursion_(computer_science)" TargetMode="External"/><Relationship Id="rId2" Type="http://schemas.openxmlformats.org/officeDocument/2006/relationships/hyperlink" Target="https://www.tutorialspoint.com/data_structures_algorithms/index.htm" TargetMode="External"/><Relationship Id="rId1" Type="http://schemas.openxmlformats.org/officeDocument/2006/relationships/slideLayout" Target="../slideLayouts/slideLayout2.xml"/><Relationship Id="rId6" Type="http://schemas.openxmlformats.org/officeDocument/2006/relationships/hyperlink" Target="https://www.cs.cmu.edu/~adamchik/15-121/lectures/Algorithmic%20Complexity/complexity.html" TargetMode="External"/><Relationship Id="rId5" Type="http://schemas.openxmlformats.org/officeDocument/2006/relationships/hyperlink" Target="https://www.programiz.com/article/algorithm-programming" TargetMode="External"/><Relationship Id="rId4" Type="http://schemas.openxmlformats.org/officeDocument/2006/relationships/hyperlink" Target="https://www.studytonight.com/data-structures/introduction-to-data-structures" TargetMode="External"/><Relationship Id="rId9" Type="http://schemas.openxmlformats.org/officeDocument/2006/relationships/hyperlink" Target="https://www.careerride.com/Data-structure-recursive-algorithm.aspx"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6.jpg"/><Relationship Id="rId4" Type="http://schemas.openxmlformats.org/officeDocument/2006/relationships/diagramLayout" Target="../diagrams/layout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 &amp; Algorithms</a:t>
            </a:r>
          </a:p>
        </p:txBody>
      </p:sp>
      <p:sp>
        <p:nvSpPr>
          <p:cNvPr id="3" name="Subtitle 2"/>
          <p:cNvSpPr>
            <a:spLocks noGrp="1"/>
          </p:cNvSpPr>
          <p:nvPr>
            <p:ph type="subTitle" idx="1"/>
          </p:nvPr>
        </p:nvSpPr>
        <p:spPr/>
        <p:txBody>
          <a:bodyPr>
            <a:normAutofit fontScale="92500" lnSpcReduction="10000"/>
          </a:bodyPr>
          <a:lstStyle/>
          <a:p>
            <a:r>
              <a:rPr lang="en-US" dirty="0"/>
              <a:t>Session 01</a:t>
            </a:r>
          </a:p>
          <a:p>
            <a:r>
              <a:rPr lang="en-US" dirty="0"/>
              <a:t>Introduction to</a:t>
            </a:r>
          </a:p>
          <a:p>
            <a:r>
              <a:rPr lang="en-US" dirty="0"/>
              <a:t>Data Structure &amp; Algorithms</a:t>
            </a:r>
          </a:p>
        </p:txBody>
      </p:sp>
    </p:spTree>
    <p:extLst>
      <p:ext uri="{BB962C8B-B14F-4D97-AF65-F5344CB8AC3E}">
        <p14:creationId xmlns:p14="http://schemas.microsoft.com/office/powerpoint/2010/main" val="586112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data structure</a:t>
            </a:r>
          </a:p>
        </p:txBody>
      </p:sp>
      <p:sp>
        <p:nvSpPr>
          <p:cNvPr id="3" name="Content Placeholder 2"/>
          <p:cNvSpPr>
            <a:spLocks noGrp="1"/>
          </p:cNvSpPr>
          <p:nvPr>
            <p:ph idx="1"/>
          </p:nvPr>
        </p:nvSpPr>
        <p:spPr/>
        <p:txBody>
          <a:bodyPr>
            <a:normAutofit/>
          </a:bodyPr>
          <a:lstStyle/>
          <a:p>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10</a:t>
            </a:fld>
            <a:endParaRPr lang="en-US"/>
          </a:p>
        </p:txBody>
      </p:sp>
      <p:graphicFrame>
        <p:nvGraphicFramePr>
          <p:cNvPr id="7" name="Diagram 6"/>
          <p:cNvGraphicFramePr/>
          <p:nvPr>
            <p:extLst>
              <p:ext uri="{D42A27DB-BD31-4B8C-83A1-F6EECF244321}">
                <p14:modId xmlns:p14="http://schemas.microsoft.com/office/powerpoint/2010/main" val="948790858"/>
              </p:ext>
            </p:extLst>
          </p:nvPr>
        </p:nvGraphicFramePr>
        <p:xfrm>
          <a:off x="381000" y="609600"/>
          <a:ext cx="84582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52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algorithms</a:t>
            </a:r>
          </a:p>
        </p:txBody>
      </p:sp>
      <p:sp>
        <p:nvSpPr>
          <p:cNvPr id="3" name="Content Placeholder 2"/>
          <p:cNvSpPr>
            <a:spLocks noGrp="1"/>
          </p:cNvSpPr>
          <p:nvPr>
            <p:ph idx="1"/>
          </p:nvPr>
        </p:nvSpPr>
        <p:spPr/>
        <p:txBody>
          <a:bodyPr>
            <a:normAutofit fontScale="85000" lnSpcReduction="20000"/>
          </a:bodyPr>
          <a:lstStyle/>
          <a:p>
            <a:r>
              <a:rPr lang="en-US" dirty="0"/>
              <a:t>An algorithm is a set of logic or instructions defined steps for solving a particular problem. </a:t>
            </a:r>
          </a:p>
          <a:p>
            <a:r>
              <a:rPr lang="en-US" dirty="0"/>
              <a:t>It is just a solution (logic) of a problem, which can be represented either as an informal description using a Flowchart or Pseudo code.</a:t>
            </a:r>
          </a:p>
          <a:p>
            <a:r>
              <a:rPr lang="en-US" dirty="0"/>
              <a:t>It can be implemented in more than one programming language.</a:t>
            </a:r>
          </a:p>
          <a:p>
            <a:r>
              <a:rPr lang="en-US" dirty="0"/>
              <a:t>Some important categories of algorithms:</a:t>
            </a:r>
          </a:p>
          <a:p>
            <a:pPr lvl="1"/>
            <a:r>
              <a:rPr lang="en-US" b="1" dirty="0"/>
              <a:t>Sorting</a:t>
            </a:r>
            <a:r>
              <a:rPr lang="en-US" dirty="0"/>
              <a:t>.</a:t>
            </a:r>
          </a:p>
          <a:p>
            <a:pPr lvl="1"/>
            <a:r>
              <a:rPr lang="en-US" b="1" dirty="0"/>
              <a:t>Searching.</a:t>
            </a:r>
            <a:endParaRPr lang="en-US" dirty="0"/>
          </a:p>
          <a:p>
            <a:pPr lvl="1"/>
            <a:r>
              <a:rPr lang="en-US" b="1" dirty="0"/>
              <a:t>Deletion.</a:t>
            </a:r>
            <a:endParaRPr lang="en-US" dirty="0"/>
          </a:p>
          <a:p>
            <a:pPr lvl="1"/>
            <a:r>
              <a:rPr lang="en-US" b="1" dirty="0"/>
              <a:t>Insertion.</a:t>
            </a:r>
          </a:p>
          <a:p>
            <a:pPr lvl="1"/>
            <a:r>
              <a:rPr lang="en-US" b="1" dirty="0"/>
              <a:t>Updating</a:t>
            </a:r>
            <a:r>
              <a:rPr lang="en-US" dirty="0"/>
              <a:t>.</a:t>
            </a:r>
          </a:p>
          <a:p>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11</a:t>
            </a:fld>
            <a:endParaRPr lang="en-US"/>
          </a:p>
        </p:txBody>
      </p:sp>
    </p:spTree>
    <p:extLst>
      <p:ext uri="{BB962C8B-B14F-4D97-AF65-F5344CB8AC3E}">
        <p14:creationId xmlns:p14="http://schemas.microsoft.com/office/powerpoint/2010/main" val="158568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 Algorithm</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12</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24253240"/>
              </p:ext>
            </p:extLst>
          </p:nvPr>
        </p:nvGraphicFramePr>
        <p:xfrm>
          <a:off x="1905000" y="1036637"/>
          <a:ext cx="53340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470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an algorithm</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14247"/>
              </p:ext>
            </p:extLst>
          </p:nvPr>
        </p:nvGraphicFramePr>
        <p:xfrm>
          <a:off x="1447800" y="990600"/>
          <a:ext cx="6172200" cy="5211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13</a:t>
            </a:fld>
            <a:endParaRPr lang="en-US"/>
          </a:p>
        </p:txBody>
      </p:sp>
    </p:spTree>
    <p:extLst>
      <p:ext uri="{BB962C8B-B14F-4D97-AF65-F5344CB8AC3E}">
        <p14:creationId xmlns:p14="http://schemas.microsoft.com/office/powerpoint/2010/main" val="78733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an algorithm</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14</a:t>
            </a:fld>
            <a:endParaRPr lang="en-US"/>
          </a:p>
        </p:txBody>
      </p:sp>
      <p:sp>
        <p:nvSpPr>
          <p:cNvPr id="3" name="Content Placeholder 2"/>
          <p:cNvSpPr>
            <a:spLocks noGrp="1"/>
          </p:cNvSpPr>
          <p:nvPr>
            <p:ph idx="1"/>
          </p:nvPr>
        </p:nvSpPr>
        <p:spPr/>
        <p:txBody>
          <a:bodyPr/>
          <a:lstStyle/>
          <a:p>
            <a:r>
              <a:rPr lang="en-US" dirty="0"/>
              <a:t>Each algorithm must have:</a:t>
            </a:r>
          </a:p>
          <a:p>
            <a:pPr lvl="1"/>
            <a:r>
              <a:rPr lang="en-US" b="1" dirty="0"/>
              <a:t>Specification:</a:t>
            </a:r>
            <a:r>
              <a:rPr lang="en-US" dirty="0"/>
              <a:t> Description of the computational procedure.</a:t>
            </a:r>
          </a:p>
          <a:p>
            <a:pPr lvl="1"/>
            <a:r>
              <a:rPr lang="en-US" b="1" dirty="0"/>
              <a:t>Pre-conditions:</a:t>
            </a:r>
            <a:r>
              <a:rPr lang="en-US" dirty="0"/>
              <a:t> The condition(s) on input.</a:t>
            </a:r>
          </a:p>
          <a:p>
            <a:pPr lvl="1"/>
            <a:r>
              <a:rPr lang="en-US" b="1" dirty="0"/>
              <a:t>Body of the Algorithm:</a:t>
            </a:r>
            <a:r>
              <a:rPr lang="en-US" dirty="0"/>
              <a:t> A sequence of clear and unambiguous instructions.</a:t>
            </a:r>
          </a:p>
          <a:p>
            <a:pPr lvl="1"/>
            <a:r>
              <a:rPr lang="en-US" b="1" dirty="0"/>
              <a:t>Post-conditions:</a:t>
            </a:r>
            <a:r>
              <a:rPr lang="en-US" dirty="0"/>
              <a:t> The condition(s) on output.</a:t>
            </a:r>
          </a:p>
          <a:p>
            <a:endParaRPr lang="en-US" dirty="0"/>
          </a:p>
        </p:txBody>
      </p:sp>
    </p:spTree>
    <p:extLst>
      <p:ext uri="{BB962C8B-B14F-4D97-AF65-F5344CB8AC3E}">
        <p14:creationId xmlns:p14="http://schemas.microsoft.com/office/powerpoint/2010/main" val="291601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an algorithm</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15</a:t>
            </a:fld>
            <a:endParaRPr lang="en-US"/>
          </a:p>
        </p:txBody>
      </p:sp>
      <p:sp>
        <p:nvSpPr>
          <p:cNvPr id="3" name="Content Placeholder 2"/>
          <p:cNvSpPr>
            <a:spLocks noGrp="1"/>
          </p:cNvSpPr>
          <p:nvPr>
            <p:ph idx="1"/>
          </p:nvPr>
        </p:nvSpPr>
        <p:spPr/>
        <p:txBody>
          <a:bodyPr>
            <a:normAutofit/>
          </a:bodyPr>
          <a:lstStyle/>
          <a:p>
            <a:r>
              <a:rPr lang="en-US" dirty="0"/>
              <a:t>Example 1: write an algorithm to multiply the two numbers x and y and display the result.</a:t>
            </a:r>
          </a:p>
          <a:p>
            <a:pPr lvl="1"/>
            <a:r>
              <a:rPr lang="en-US" dirty="0"/>
              <a:t>Step 1: START</a:t>
            </a:r>
          </a:p>
          <a:p>
            <a:pPr lvl="1"/>
            <a:r>
              <a:rPr lang="en-US" dirty="0"/>
              <a:t>Step 2: Declare variables x, y and z.</a:t>
            </a:r>
          </a:p>
          <a:p>
            <a:pPr lvl="1"/>
            <a:r>
              <a:rPr lang="en-US" dirty="0"/>
              <a:t>Step 3: read values of x &amp; y</a:t>
            </a:r>
          </a:p>
          <a:p>
            <a:pPr lvl="1"/>
            <a:r>
              <a:rPr lang="en-US" dirty="0"/>
              <a:t>Step 4: z ← x * y</a:t>
            </a:r>
          </a:p>
          <a:p>
            <a:pPr lvl="1"/>
            <a:r>
              <a:rPr lang="en-US" dirty="0"/>
              <a:t>Step 5: display z</a:t>
            </a:r>
          </a:p>
          <a:p>
            <a:pPr lvl="1"/>
            <a:r>
              <a:rPr lang="en-US" dirty="0"/>
              <a:t>Step 6: STOP</a:t>
            </a:r>
          </a:p>
          <a:p>
            <a:endParaRPr lang="en-US" dirty="0"/>
          </a:p>
        </p:txBody>
      </p:sp>
    </p:spTree>
    <p:extLst>
      <p:ext uri="{BB962C8B-B14F-4D97-AF65-F5344CB8AC3E}">
        <p14:creationId xmlns:p14="http://schemas.microsoft.com/office/powerpoint/2010/main" val="207296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an algorithm</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16</a:t>
            </a:fld>
            <a:endParaRPr lang="en-US"/>
          </a:p>
        </p:txBody>
      </p:sp>
      <p:sp>
        <p:nvSpPr>
          <p:cNvPr id="3" name="Content Placeholder 2"/>
          <p:cNvSpPr>
            <a:spLocks noGrp="1"/>
          </p:cNvSpPr>
          <p:nvPr>
            <p:ph idx="1"/>
          </p:nvPr>
        </p:nvSpPr>
        <p:spPr/>
        <p:txBody>
          <a:bodyPr>
            <a:normAutofit fontScale="92500" lnSpcReduction="20000"/>
          </a:bodyPr>
          <a:lstStyle/>
          <a:p>
            <a:r>
              <a:rPr lang="en-US" dirty="0"/>
              <a:t>Example 2: Write an algorithm to find the factorial of a number entered by user.</a:t>
            </a:r>
          </a:p>
          <a:p>
            <a:pPr lvl="1"/>
            <a:r>
              <a:rPr lang="en-US" dirty="0"/>
              <a:t>Step 1: Start</a:t>
            </a:r>
          </a:p>
          <a:p>
            <a:pPr lvl="1"/>
            <a:r>
              <a:rPr lang="en-US" dirty="0"/>
              <a:t>Step 2: Declare variables n , factorial and i.</a:t>
            </a:r>
          </a:p>
          <a:p>
            <a:pPr lvl="1"/>
            <a:r>
              <a:rPr lang="en-US" dirty="0"/>
              <a:t>Step 3: Initialize variables</a:t>
            </a:r>
          </a:p>
          <a:p>
            <a:pPr lvl="2"/>
            <a:r>
              <a:rPr lang="en-US" dirty="0"/>
              <a:t>Factorial ← 1</a:t>
            </a:r>
          </a:p>
          <a:p>
            <a:pPr lvl="2"/>
            <a:r>
              <a:rPr lang="en-US" dirty="0"/>
              <a:t>i ← 1</a:t>
            </a:r>
          </a:p>
          <a:p>
            <a:pPr lvl="1"/>
            <a:r>
              <a:rPr lang="en-US" dirty="0"/>
              <a:t>Step 4: Read value of n</a:t>
            </a:r>
          </a:p>
          <a:p>
            <a:pPr lvl="1"/>
            <a:r>
              <a:rPr lang="en-US" dirty="0"/>
              <a:t>Step 5: Repeat the steps until i=n</a:t>
            </a:r>
          </a:p>
          <a:p>
            <a:pPr lvl="2"/>
            <a:r>
              <a:rPr lang="en-US" dirty="0"/>
              <a:t>5.1: factorial ← factorial * i</a:t>
            </a:r>
          </a:p>
          <a:p>
            <a:pPr lvl="2"/>
            <a:r>
              <a:rPr lang="en-US" dirty="0"/>
              <a:t>5.2: I ← i +1</a:t>
            </a:r>
          </a:p>
          <a:p>
            <a:pPr lvl="1"/>
            <a:r>
              <a:rPr lang="en-US" dirty="0"/>
              <a:t>Step 6: Display factorial</a:t>
            </a:r>
          </a:p>
          <a:p>
            <a:pPr lvl="1"/>
            <a:r>
              <a:rPr lang="en-US" dirty="0"/>
              <a:t>Step 7: Stop</a:t>
            </a:r>
          </a:p>
          <a:p>
            <a:endParaRPr lang="en-US" dirty="0"/>
          </a:p>
        </p:txBody>
      </p:sp>
    </p:spTree>
    <p:extLst>
      <p:ext uri="{BB962C8B-B14F-4D97-AF65-F5344CB8AC3E}">
        <p14:creationId xmlns:p14="http://schemas.microsoft.com/office/powerpoint/2010/main" val="78328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complexity </a:t>
            </a:r>
          </a:p>
        </p:txBody>
      </p:sp>
      <p:sp>
        <p:nvSpPr>
          <p:cNvPr id="3" name="Content Placeholder 2"/>
          <p:cNvSpPr>
            <a:spLocks noGrp="1"/>
          </p:cNvSpPr>
          <p:nvPr>
            <p:ph idx="1"/>
          </p:nvPr>
        </p:nvSpPr>
        <p:spPr/>
        <p:txBody>
          <a:bodyPr/>
          <a:lstStyle/>
          <a:p>
            <a:r>
              <a:rPr lang="en-US" dirty="0"/>
              <a:t>The performance of an algorithm is measured on the basis of following properties:</a:t>
            </a:r>
          </a:p>
          <a:p>
            <a:pPr lvl="1"/>
            <a:r>
              <a:rPr lang="en-US" b="1" dirty="0"/>
              <a:t>Time complexity:</a:t>
            </a:r>
            <a:r>
              <a:rPr lang="en-US" dirty="0"/>
              <a:t>  the amount of time needed by a program to run to the completion.</a:t>
            </a:r>
          </a:p>
          <a:p>
            <a:pPr lvl="1"/>
            <a:r>
              <a:rPr lang="en-US" b="1" dirty="0"/>
              <a:t>Space complexity:</a:t>
            </a:r>
            <a:r>
              <a:rPr lang="en-US" dirty="0"/>
              <a:t>  the amount of memory space required by an algorithm.</a:t>
            </a:r>
          </a:p>
          <a:p>
            <a:r>
              <a:rPr lang="en-US" dirty="0"/>
              <a:t>The complexity of an algorithm </a:t>
            </a:r>
            <a:r>
              <a:rPr lang="en-US" i="1" dirty="0"/>
              <a:t>f(n)</a:t>
            </a:r>
            <a:r>
              <a:rPr lang="en-US" dirty="0"/>
              <a:t> gives the time and/or the storage space required by the algorithm in term of n as the size of data input.</a:t>
            </a:r>
            <a:endParaRPr lang="en-US" i="1"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17</a:t>
            </a:fld>
            <a:endParaRPr lang="en-US"/>
          </a:p>
        </p:txBody>
      </p:sp>
    </p:spTree>
    <p:extLst>
      <p:ext uri="{BB962C8B-B14F-4D97-AF65-F5344CB8AC3E}">
        <p14:creationId xmlns:p14="http://schemas.microsoft.com/office/powerpoint/2010/main" val="3446062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p:txBody>
          <a:bodyPr/>
          <a:lstStyle/>
          <a:p>
            <a:r>
              <a:rPr lang="en-US" dirty="0"/>
              <a:t>The time required by an algorithm falls under three types:</a:t>
            </a:r>
          </a:p>
          <a:p>
            <a:pPr lvl="1"/>
            <a:r>
              <a:rPr lang="en-US" b="1" dirty="0"/>
              <a:t>Best Case</a:t>
            </a:r>
            <a:r>
              <a:rPr lang="en-US" dirty="0"/>
              <a:t> − Minimum time required for program execution.</a:t>
            </a:r>
          </a:p>
          <a:p>
            <a:pPr lvl="1"/>
            <a:r>
              <a:rPr lang="en-US" b="1" dirty="0"/>
              <a:t>Average Case</a:t>
            </a:r>
            <a:r>
              <a:rPr lang="en-US" dirty="0"/>
              <a:t> − Average time required for program execution.</a:t>
            </a:r>
          </a:p>
          <a:p>
            <a:pPr lvl="1"/>
            <a:r>
              <a:rPr lang="en-US" b="1" dirty="0"/>
              <a:t>Worst Case</a:t>
            </a:r>
            <a:r>
              <a:rPr lang="en-US" dirty="0"/>
              <a:t> − Maximum time required for program execution.</a:t>
            </a:r>
          </a:p>
          <a:p>
            <a:r>
              <a:rPr lang="en-US" dirty="0"/>
              <a:t>Each case always takes </a:t>
            </a:r>
            <a:r>
              <a:rPr lang="en-US" i="1" dirty="0"/>
              <a:t>f</a:t>
            </a:r>
            <a:r>
              <a:rPr lang="en-US" dirty="0"/>
              <a:t>(n) time in execution, where </a:t>
            </a:r>
            <a:r>
              <a:rPr lang="en-US" i="1" dirty="0"/>
              <a:t>f</a:t>
            </a:r>
            <a:r>
              <a:rPr lang="en-US" dirty="0"/>
              <a:t>(n) represents function of n.</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18</a:t>
            </a:fld>
            <a:endParaRPr lang="en-US"/>
          </a:p>
        </p:txBody>
      </p:sp>
    </p:spTree>
    <p:extLst>
      <p:ext uri="{BB962C8B-B14F-4D97-AF65-F5344CB8AC3E}">
        <p14:creationId xmlns:p14="http://schemas.microsoft.com/office/powerpoint/2010/main" val="39805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recursion?</a:t>
            </a:r>
          </a:p>
        </p:txBody>
      </p:sp>
      <p:sp>
        <p:nvSpPr>
          <p:cNvPr id="3" name="Content Placeholder 2"/>
          <p:cNvSpPr>
            <a:spLocks noGrp="1"/>
          </p:cNvSpPr>
          <p:nvPr>
            <p:ph idx="1"/>
          </p:nvPr>
        </p:nvSpPr>
        <p:spPr/>
        <p:txBody>
          <a:bodyPr>
            <a:normAutofit/>
          </a:bodyPr>
          <a:lstStyle/>
          <a:p>
            <a:pPr algn="just"/>
            <a:r>
              <a:rPr lang="en-US" dirty="0"/>
              <a:t>Recursion in computer science is a method of solving a problem where the solution depends on solutions to smaller instances of the same problem (as opposed to iteration).</a:t>
            </a:r>
          </a:p>
          <a:p>
            <a:pPr algn="just"/>
            <a:r>
              <a:rPr lang="en-US" dirty="0"/>
              <a:t>Recursion is one of the central ideas of computer science.</a:t>
            </a:r>
          </a:p>
          <a:p>
            <a:pPr algn="just"/>
            <a:r>
              <a:rPr lang="en-US" dirty="0"/>
              <a:t>Most computer programming languages support recursion by allowing a function to call itself from within its own code. </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19</a:t>
            </a:fld>
            <a:endParaRPr lang="en-US"/>
          </a:p>
        </p:txBody>
      </p:sp>
    </p:spTree>
    <p:extLst>
      <p:ext uri="{BB962C8B-B14F-4D97-AF65-F5344CB8AC3E}">
        <p14:creationId xmlns:p14="http://schemas.microsoft.com/office/powerpoint/2010/main" val="4251061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r>
              <a:rPr lang="en-US" dirty="0"/>
              <a:t>Introduction to Data structures</a:t>
            </a:r>
          </a:p>
          <a:p>
            <a:r>
              <a:rPr lang="en-US" dirty="0"/>
              <a:t>The need of Data Structures</a:t>
            </a:r>
          </a:p>
          <a:p>
            <a:r>
              <a:rPr lang="en-US" dirty="0"/>
              <a:t>Basic types of Data Structures</a:t>
            </a:r>
          </a:p>
          <a:p>
            <a:r>
              <a:rPr lang="en-US" dirty="0"/>
              <a:t>Terms and Operations on data structure</a:t>
            </a:r>
          </a:p>
          <a:p>
            <a:r>
              <a:rPr lang="en-US" dirty="0"/>
              <a:t>Introduction to Algorithms</a:t>
            </a:r>
          </a:p>
          <a:p>
            <a:r>
              <a:rPr lang="en-US" dirty="0"/>
              <a:t>Characteristics of an Algorithm</a:t>
            </a:r>
          </a:p>
          <a:p>
            <a:r>
              <a:rPr lang="en-US" dirty="0"/>
              <a:t>How to write an Algorithm</a:t>
            </a:r>
          </a:p>
          <a:p>
            <a:r>
              <a:rPr lang="en-US" dirty="0"/>
              <a:t>Complexity</a:t>
            </a:r>
          </a:p>
          <a:p>
            <a:r>
              <a:rPr lang="en-US" dirty="0"/>
              <a:t>Recursion</a:t>
            </a:r>
          </a:p>
          <a:p>
            <a:endParaRPr lang="en-US" dirty="0"/>
          </a:p>
          <a:p>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a:t>
            </a:fld>
            <a:endParaRPr lang="en-US"/>
          </a:p>
        </p:txBody>
      </p:sp>
    </p:spTree>
    <p:extLst>
      <p:ext uri="{BB962C8B-B14F-4D97-AF65-F5344CB8AC3E}">
        <p14:creationId xmlns:p14="http://schemas.microsoft.com/office/powerpoint/2010/main" val="278292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20</a:t>
            </a:fld>
            <a:endParaRPr lang="en-US"/>
          </a:p>
        </p:txBody>
      </p:sp>
      <p:sp>
        <p:nvSpPr>
          <p:cNvPr id="8" name="Content Placeholder 7"/>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8077200" cy="511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46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21</a:t>
            </a:fld>
            <a:endParaRPr lang="en-US"/>
          </a:p>
        </p:txBody>
      </p:sp>
      <p:sp>
        <p:nvSpPr>
          <p:cNvPr id="8" name="Content Placeholder 7"/>
          <p:cNvSpPr>
            <a:spLocks noGrp="1"/>
          </p:cNvSpPr>
          <p:nvPr>
            <p:ph idx="1"/>
          </p:nvPr>
        </p:nvSpPr>
        <p:spPr>
          <a:xfrm>
            <a:off x="457200" y="914400"/>
            <a:ext cx="4876800" cy="5211763"/>
          </a:xfrm>
        </p:spPr>
        <p:txBody>
          <a:bodyPr/>
          <a:lstStyle/>
          <a:p>
            <a:r>
              <a:rPr lang="en-US" dirty="0"/>
              <a:t>A </a:t>
            </a:r>
            <a:r>
              <a:rPr lang="en-US" b="1" dirty="0"/>
              <a:t>recursive algorithm</a:t>
            </a:r>
            <a:r>
              <a:rPr lang="en-US" dirty="0"/>
              <a:t> is one that is defined in two parts: </a:t>
            </a:r>
          </a:p>
          <a:p>
            <a:pPr lvl="1"/>
            <a:r>
              <a:rPr lang="en-US" dirty="0"/>
              <a:t>The </a:t>
            </a:r>
            <a:r>
              <a:rPr lang="en-US" i="1" dirty="0"/>
              <a:t>recursive case</a:t>
            </a:r>
            <a:r>
              <a:rPr lang="en-US" dirty="0"/>
              <a:t> is one in which the algorithm is defined in terms of itself; </a:t>
            </a:r>
          </a:p>
          <a:p>
            <a:pPr lvl="1"/>
            <a:r>
              <a:rPr lang="en-US" dirty="0"/>
              <a:t>The </a:t>
            </a:r>
            <a:r>
              <a:rPr lang="en-US" i="1" dirty="0"/>
              <a:t>base case</a:t>
            </a:r>
            <a:r>
              <a:rPr lang="en-US" dirty="0"/>
              <a:t> is how the recursion ends.</a:t>
            </a: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990600"/>
            <a:ext cx="3124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678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Fibonacci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Fibonacci Series generates the subsequent number by adding two previous numbers, with start two numbers 0, 1 or 1, 1 respectively. </a:t>
                </a:r>
              </a:p>
              <a:p>
                <a:r>
                  <a:rPr lang="en-US" dirty="0"/>
                  <a:t>Example: </a:t>
                </a:r>
                <a:r>
                  <a:rPr lang="en-US" b="1" dirty="0">
                    <a:solidFill>
                      <a:schemeClr val="tx2"/>
                    </a:solidFill>
                  </a:rPr>
                  <a:t>1  1  2  3  5  8  13 21</a:t>
                </a:r>
                <a:r>
                  <a:rPr lang="en-US" dirty="0"/>
                  <a:t>……</a:t>
                </a:r>
              </a:p>
              <a:p>
                <a:r>
                  <a:rPr lang="en-US" dirty="0"/>
                  <a:t>Generally,</a:t>
                </a:r>
              </a:p>
              <a:p>
                <a14:m>
                  <m:oMath xmlns:m="http://schemas.openxmlformats.org/officeDocument/2006/math">
                    <m:r>
                      <a:rPr lang="en-US" b="1" i="1" smtClean="0">
                        <a:solidFill>
                          <a:schemeClr val="tx2"/>
                        </a:solidFill>
                        <a:latin typeface="Cambria Math"/>
                      </a:rPr>
                      <m:t>𝒇</m:t>
                    </m:r>
                    <m:r>
                      <a:rPr lang="en-US" b="1" i="1" smtClean="0">
                        <a:solidFill>
                          <a:schemeClr val="tx2"/>
                        </a:solidFill>
                        <a:latin typeface="Cambria Math"/>
                      </a:rPr>
                      <m:t>(</m:t>
                    </m:r>
                    <m:r>
                      <a:rPr lang="en-US" b="1" i="1" smtClean="0">
                        <a:solidFill>
                          <a:schemeClr val="tx2"/>
                        </a:solidFill>
                        <a:latin typeface="Cambria Math"/>
                      </a:rPr>
                      <m:t>𝒏</m:t>
                    </m:r>
                    <m:r>
                      <a:rPr lang="en-US" b="1" i="1" smtClean="0">
                        <a:solidFill>
                          <a:schemeClr val="tx2"/>
                        </a:solidFill>
                        <a:latin typeface="Cambria Math"/>
                      </a:rPr>
                      <m:t>)=</m:t>
                    </m:r>
                    <m:d>
                      <m:dPr>
                        <m:begChr m:val="{"/>
                        <m:endChr m:val=""/>
                        <m:ctrlPr>
                          <a:rPr lang="en-US" b="1" i="1" smtClean="0">
                            <a:solidFill>
                              <a:schemeClr val="tx2"/>
                            </a:solidFill>
                            <a:latin typeface="Cambria Math" panose="02040503050406030204" pitchFamily="18" charset="0"/>
                          </a:rPr>
                        </m:ctrlPr>
                      </m:dPr>
                      <m:e>
                        <m:eqArr>
                          <m:eqArrPr>
                            <m:ctrlPr>
                              <a:rPr lang="en-US" b="1" i="1" smtClean="0">
                                <a:solidFill>
                                  <a:schemeClr val="tx2"/>
                                </a:solidFill>
                                <a:latin typeface="Cambria Math" panose="02040503050406030204" pitchFamily="18" charset="0"/>
                              </a:rPr>
                            </m:ctrlPr>
                          </m:eqArrPr>
                          <m:e>
                            <m:r>
                              <a:rPr lang="en-US" b="1" i="1" smtClean="0">
                                <a:solidFill>
                                  <a:schemeClr val="tx2"/>
                                </a:solidFill>
                                <a:latin typeface="Cambria Math"/>
                              </a:rPr>
                              <m:t>𝟏</m:t>
                            </m:r>
                            <m:r>
                              <a:rPr lang="en-US" b="1" i="1" smtClean="0">
                                <a:solidFill>
                                  <a:schemeClr val="tx2"/>
                                </a:solidFill>
                                <a:latin typeface="Cambria Math"/>
                              </a:rPr>
                              <m:t>                      </m:t>
                            </m:r>
                            <m:r>
                              <a:rPr lang="en-US" b="1" i="1" smtClean="0">
                                <a:solidFill>
                                  <a:schemeClr val="tx2"/>
                                </a:solidFill>
                                <a:latin typeface="Cambria Math"/>
                              </a:rPr>
                              <m:t>𝒊𝒇</m:t>
                            </m:r>
                            <m:r>
                              <a:rPr lang="en-US" b="1" i="1" smtClean="0">
                                <a:solidFill>
                                  <a:schemeClr val="tx2"/>
                                </a:solidFill>
                                <a:latin typeface="Cambria Math"/>
                              </a:rPr>
                              <m:t> </m:t>
                            </m:r>
                            <m:r>
                              <a:rPr lang="en-US" b="1" i="1" smtClean="0">
                                <a:solidFill>
                                  <a:schemeClr val="tx2"/>
                                </a:solidFill>
                                <a:latin typeface="Cambria Math"/>
                              </a:rPr>
                              <m:t>𝒏</m:t>
                            </m:r>
                            <m:r>
                              <a:rPr lang="en-US" b="1" i="1" smtClean="0">
                                <a:solidFill>
                                  <a:schemeClr val="tx2"/>
                                </a:solidFill>
                                <a:latin typeface="Cambria Math"/>
                              </a:rPr>
                              <m:t>=</m:t>
                            </m:r>
                            <m:r>
                              <a:rPr lang="en-US" b="1" i="1" smtClean="0">
                                <a:solidFill>
                                  <a:schemeClr val="tx2"/>
                                </a:solidFill>
                                <a:latin typeface="Cambria Math"/>
                              </a:rPr>
                              <m:t>𝟏</m:t>
                            </m:r>
                            <m:r>
                              <a:rPr lang="en-US" b="1" i="1" smtClean="0">
                                <a:solidFill>
                                  <a:schemeClr val="tx2"/>
                                </a:solidFill>
                                <a:latin typeface="Cambria Math"/>
                              </a:rPr>
                              <m:t> </m:t>
                            </m:r>
                            <m:r>
                              <a:rPr lang="en-US" b="1" i="1" smtClean="0">
                                <a:solidFill>
                                  <a:schemeClr val="tx2"/>
                                </a:solidFill>
                                <a:latin typeface="Cambria Math"/>
                              </a:rPr>
                              <m:t>𝒐𝒓</m:t>
                            </m:r>
                            <m:r>
                              <a:rPr lang="en-US" b="1" i="1" smtClean="0">
                                <a:solidFill>
                                  <a:schemeClr val="tx2"/>
                                </a:solidFill>
                                <a:latin typeface="Cambria Math"/>
                              </a:rPr>
                              <m:t> </m:t>
                            </m:r>
                            <m:r>
                              <a:rPr lang="en-US" b="1" i="1" smtClean="0">
                                <a:solidFill>
                                  <a:schemeClr val="tx2"/>
                                </a:solidFill>
                                <a:latin typeface="Cambria Math"/>
                              </a:rPr>
                              <m:t>𝒏</m:t>
                            </m:r>
                            <m:r>
                              <a:rPr lang="en-US" b="1" i="1" smtClean="0">
                                <a:solidFill>
                                  <a:schemeClr val="tx2"/>
                                </a:solidFill>
                                <a:latin typeface="Cambria Math"/>
                              </a:rPr>
                              <m:t>=</m:t>
                            </m:r>
                            <m:r>
                              <a:rPr lang="en-US" b="1" i="1" smtClean="0">
                                <a:solidFill>
                                  <a:schemeClr val="tx2"/>
                                </a:solidFill>
                                <a:latin typeface="Cambria Math"/>
                              </a:rPr>
                              <m:t>𝟐</m:t>
                            </m:r>
                          </m:e>
                          <m:e>
                            <m:r>
                              <a:rPr lang="en-US" b="1" i="1" smtClean="0">
                                <a:solidFill>
                                  <a:schemeClr val="tx2"/>
                                </a:solidFill>
                                <a:latin typeface="Cambria Math"/>
                              </a:rPr>
                              <m:t>𝒇</m:t>
                            </m:r>
                            <m:d>
                              <m:dPr>
                                <m:ctrlPr>
                                  <a:rPr lang="en-US" b="1" i="1" smtClean="0">
                                    <a:solidFill>
                                      <a:schemeClr val="tx2"/>
                                    </a:solidFill>
                                    <a:latin typeface="Cambria Math" panose="02040503050406030204" pitchFamily="18" charset="0"/>
                                  </a:rPr>
                                </m:ctrlPr>
                              </m:dPr>
                              <m:e>
                                <m:r>
                                  <a:rPr lang="en-US" b="1" i="1" smtClean="0">
                                    <a:solidFill>
                                      <a:schemeClr val="tx2"/>
                                    </a:solidFill>
                                    <a:latin typeface="Cambria Math"/>
                                  </a:rPr>
                                  <m:t>𝒏</m:t>
                                </m:r>
                                <m:r>
                                  <a:rPr lang="en-US" b="1" i="1" smtClean="0">
                                    <a:solidFill>
                                      <a:schemeClr val="tx2"/>
                                    </a:solidFill>
                                    <a:latin typeface="Cambria Math"/>
                                  </a:rPr>
                                  <m:t>−</m:t>
                                </m:r>
                                <m:r>
                                  <a:rPr lang="en-US" b="1" i="1" smtClean="0">
                                    <a:solidFill>
                                      <a:schemeClr val="tx2"/>
                                    </a:solidFill>
                                    <a:latin typeface="Cambria Math"/>
                                  </a:rPr>
                                  <m:t>𝟏</m:t>
                                </m:r>
                              </m:e>
                            </m:d>
                            <m:r>
                              <a:rPr lang="en-US" b="1" i="1" smtClean="0">
                                <a:solidFill>
                                  <a:schemeClr val="tx2"/>
                                </a:solidFill>
                                <a:latin typeface="Cambria Math"/>
                              </a:rPr>
                              <m:t>+</m:t>
                            </m:r>
                            <m:r>
                              <a:rPr lang="en-US" b="1" i="1" smtClean="0">
                                <a:solidFill>
                                  <a:schemeClr val="tx2"/>
                                </a:solidFill>
                                <a:latin typeface="Cambria Math"/>
                              </a:rPr>
                              <m:t>𝒇</m:t>
                            </m:r>
                            <m:d>
                              <m:dPr>
                                <m:ctrlPr>
                                  <a:rPr lang="en-US" b="1" i="1" smtClean="0">
                                    <a:solidFill>
                                      <a:schemeClr val="tx2"/>
                                    </a:solidFill>
                                    <a:latin typeface="Cambria Math" panose="02040503050406030204" pitchFamily="18" charset="0"/>
                                  </a:rPr>
                                </m:ctrlPr>
                              </m:dPr>
                              <m:e>
                                <m:r>
                                  <a:rPr lang="en-US" b="1" i="1" smtClean="0">
                                    <a:solidFill>
                                      <a:schemeClr val="tx2"/>
                                    </a:solidFill>
                                    <a:latin typeface="Cambria Math"/>
                                  </a:rPr>
                                  <m:t>𝒏</m:t>
                                </m:r>
                                <m:r>
                                  <a:rPr lang="en-US" b="1" i="1" smtClean="0">
                                    <a:solidFill>
                                      <a:schemeClr val="tx2"/>
                                    </a:solidFill>
                                    <a:latin typeface="Cambria Math"/>
                                  </a:rPr>
                                  <m:t>−</m:t>
                                </m:r>
                                <m:r>
                                  <a:rPr lang="en-US" b="1" i="1" smtClean="0">
                                    <a:solidFill>
                                      <a:schemeClr val="tx2"/>
                                    </a:solidFill>
                                    <a:latin typeface="Cambria Math"/>
                                  </a:rPr>
                                  <m:t>𝟐</m:t>
                                </m:r>
                              </m:e>
                            </m:d>
                            <m:r>
                              <a:rPr lang="en-US" b="1" i="1" smtClean="0">
                                <a:solidFill>
                                  <a:schemeClr val="tx2"/>
                                </a:solidFill>
                                <a:latin typeface="Cambria Math"/>
                              </a:rPr>
                              <m:t>   </m:t>
                            </m:r>
                            <m:r>
                              <a:rPr lang="en-US" b="1" i="1" smtClean="0">
                                <a:solidFill>
                                  <a:schemeClr val="tx2"/>
                                </a:solidFill>
                                <a:latin typeface="Cambria Math"/>
                              </a:rPr>
                              <m:t>𝒊𝒇</m:t>
                            </m:r>
                            <m:r>
                              <a:rPr lang="en-US" b="1" i="1" smtClean="0">
                                <a:solidFill>
                                  <a:schemeClr val="tx2"/>
                                </a:solidFill>
                                <a:latin typeface="Cambria Math"/>
                              </a:rPr>
                              <m:t> </m:t>
                            </m:r>
                            <m:r>
                              <a:rPr lang="en-US" b="1" i="1" smtClean="0">
                                <a:solidFill>
                                  <a:schemeClr val="tx2"/>
                                </a:solidFill>
                                <a:latin typeface="Cambria Math"/>
                              </a:rPr>
                              <m:t>𝒏</m:t>
                            </m:r>
                            <m:r>
                              <a:rPr lang="en-US" b="1" i="1" smtClean="0">
                                <a:solidFill>
                                  <a:schemeClr val="tx2"/>
                                </a:solidFill>
                                <a:latin typeface="Cambria Math"/>
                              </a:rPr>
                              <m:t>&gt;</m:t>
                            </m:r>
                            <m:r>
                              <a:rPr lang="en-US" b="1" i="1" smtClean="0">
                                <a:solidFill>
                                  <a:schemeClr val="tx2"/>
                                </a:solidFill>
                                <a:latin typeface="Cambria Math"/>
                              </a:rPr>
                              <m:t>𝟐</m:t>
                            </m:r>
                          </m:e>
                        </m:eqArr>
                      </m:e>
                    </m:d>
                  </m:oMath>
                </a14:m>
                <a:endParaRPr lang="en-US" b="1" dirty="0"/>
              </a:p>
              <a:p>
                <a:r>
                  <a:rPr lang="en-US" dirty="0"/>
                  <a:t>=&gt; the </a:t>
                </a:r>
                <a:r>
                  <a:rPr lang="en-US" i="1" dirty="0"/>
                  <a:t>recursive case</a:t>
                </a:r>
                <a:r>
                  <a:rPr lang="en-US" dirty="0"/>
                  <a:t> is n&gt;2 and n&lt;=2 is The </a:t>
                </a:r>
                <a:r>
                  <a:rPr lang="en-US" i="1" dirty="0"/>
                  <a:t>base case.</a:t>
                </a: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456" b="-70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22</a:t>
            </a:fld>
            <a:endParaRPr lang="en-US"/>
          </a:p>
        </p:txBody>
      </p:sp>
    </p:spTree>
    <p:extLst>
      <p:ext uri="{BB962C8B-B14F-4D97-AF65-F5344CB8AC3E}">
        <p14:creationId xmlns:p14="http://schemas.microsoft.com/office/powerpoint/2010/main" val="1010649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Fibonacci Series</a:t>
            </a:r>
          </a:p>
        </p:txBody>
      </p:sp>
      <p:sp>
        <p:nvSpPr>
          <p:cNvPr id="3" name="Content Placeholder 2"/>
          <p:cNvSpPr>
            <a:spLocks noGrp="1"/>
          </p:cNvSpPr>
          <p:nvPr>
            <p:ph idx="1"/>
          </p:nvPr>
        </p:nvSpPr>
        <p:spPr/>
        <p:txBody>
          <a:bodyPr>
            <a:normAutofit/>
          </a:bodyPr>
          <a:lstStyle/>
          <a:p>
            <a:pPr marL="0" indent="0">
              <a:buNone/>
            </a:pPr>
            <a:r>
              <a:rPr lang="en-US" dirty="0">
                <a:solidFill>
                  <a:schemeClr val="tx2"/>
                </a:solidFill>
              </a:rPr>
              <a:t>long </a:t>
            </a:r>
            <a:r>
              <a:rPr lang="en-US" dirty="0" err="1">
                <a:solidFill>
                  <a:schemeClr val="tx2"/>
                </a:solidFill>
              </a:rPr>
              <a:t>fibonacci</a:t>
            </a:r>
            <a:r>
              <a:rPr lang="en-US" dirty="0">
                <a:solidFill>
                  <a:schemeClr val="tx2"/>
                </a:solidFill>
              </a:rPr>
              <a:t> (</a:t>
            </a:r>
            <a:r>
              <a:rPr lang="en-US" dirty="0" err="1">
                <a:solidFill>
                  <a:schemeClr val="tx2"/>
                </a:solidFill>
              </a:rPr>
              <a:t>int</a:t>
            </a:r>
            <a:r>
              <a:rPr lang="en-US" dirty="0">
                <a:solidFill>
                  <a:schemeClr val="tx2"/>
                </a:solidFill>
              </a:rPr>
              <a:t> n)</a:t>
            </a:r>
          </a:p>
          <a:p>
            <a:pPr marL="0" indent="0">
              <a:buNone/>
            </a:pPr>
            <a:r>
              <a:rPr lang="en-US" dirty="0">
                <a:solidFill>
                  <a:schemeClr val="tx2"/>
                </a:solidFill>
              </a:rPr>
              <a:t>{</a:t>
            </a:r>
          </a:p>
          <a:p>
            <a:pPr marL="0" indent="0">
              <a:buNone/>
            </a:pPr>
            <a:r>
              <a:rPr lang="en-US" dirty="0">
                <a:solidFill>
                  <a:schemeClr val="tx2"/>
                </a:solidFill>
              </a:rPr>
              <a:t>	if(n&lt;2) return 1;</a:t>
            </a:r>
          </a:p>
          <a:p>
            <a:pPr marL="0" indent="0">
              <a:buNone/>
            </a:pPr>
            <a:r>
              <a:rPr lang="en-US" dirty="0">
                <a:solidFill>
                  <a:schemeClr val="tx2"/>
                </a:solidFill>
              </a:rPr>
              <a:t>	return </a:t>
            </a:r>
            <a:r>
              <a:rPr lang="en-US" dirty="0" err="1">
                <a:solidFill>
                  <a:schemeClr val="tx2"/>
                </a:solidFill>
              </a:rPr>
              <a:t>fibonacci</a:t>
            </a:r>
            <a:r>
              <a:rPr lang="en-US" dirty="0">
                <a:solidFill>
                  <a:schemeClr val="tx2"/>
                </a:solidFill>
              </a:rPr>
              <a:t> (n-1)+ </a:t>
            </a:r>
            <a:r>
              <a:rPr lang="en-US" dirty="0" err="1">
                <a:solidFill>
                  <a:schemeClr val="tx2"/>
                </a:solidFill>
              </a:rPr>
              <a:t>fibonacci</a:t>
            </a:r>
            <a:r>
              <a:rPr lang="en-US" dirty="0">
                <a:solidFill>
                  <a:schemeClr val="tx2"/>
                </a:solidFill>
              </a:rPr>
              <a:t> (n-2);</a:t>
            </a:r>
          </a:p>
          <a:p>
            <a:pPr marL="0" indent="0">
              <a:buNone/>
            </a:pPr>
            <a:r>
              <a:rPr lang="en-US" dirty="0">
                <a:solidFill>
                  <a:schemeClr val="tx2"/>
                </a:solidFill>
              </a:rPr>
              <a:t>}</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23</a:t>
            </a:fld>
            <a:endParaRPr lang="en-US"/>
          </a:p>
        </p:txBody>
      </p:sp>
    </p:spTree>
    <p:extLst>
      <p:ext uri="{BB962C8B-B14F-4D97-AF65-F5344CB8AC3E}">
        <p14:creationId xmlns:p14="http://schemas.microsoft.com/office/powerpoint/2010/main" val="1662092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85000" lnSpcReduction="20000"/>
          </a:bodyPr>
          <a:lstStyle/>
          <a:p>
            <a:pPr algn="just"/>
            <a:r>
              <a:rPr lang="en-US" dirty="0"/>
              <a:t>Data Structure is a way of collecting and organizing data in such a way in a computer that we can perform operations on these data in an effective way.</a:t>
            </a:r>
          </a:p>
          <a:p>
            <a:pPr algn="just"/>
            <a:r>
              <a:rPr lang="en-US" dirty="0"/>
              <a:t>An algorithm is a set of logic or instructions defined steps for solving a particular problem. </a:t>
            </a:r>
          </a:p>
          <a:p>
            <a:pPr algn="just"/>
            <a:r>
              <a:rPr lang="en-US" dirty="0"/>
              <a:t>The performance of an algorithm is measured on the basis of following properties: </a:t>
            </a:r>
            <a:r>
              <a:rPr lang="en-US" b="1" dirty="0"/>
              <a:t>Time complexity </a:t>
            </a:r>
            <a:r>
              <a:rPr lang="en-US" dirty="0"/>
              <a:t>and </a:t>
            </a:r>
            <a:r>
              <a:rPr lang="en-US" b="1" dirty="0"/>
              <a:t>Space complexity</a:t>
            </a:r>
            <a:r>
              <a:rPr lang="en-US" dirty="0"/>
              <a:t>.</a:t>
            </a:r>
          </a:p>
          <a:p>
            <a:r>
              <a:rPr lang="en-US" dirty="0"/>
              <a:t>A recursive algorithm is an algorithm calls itself with smaller input values and obtains the results by simply performing the operations on these smaller values. </a:t>
            </a:r>
          </a:p>
          <a:p>
            <a:pPr algn="just"/>
            <a:r>
              <a:rPr lang="en-US" dirty="0"/>
              <a:t>A recursive algorithm must have defined in two parts: the</a:t>
            </a:r>
            <a:r>
              <a:rPr lang="en-US" i="1" dirty="0"/>
              <a:t> </a:t>
            </a:r>
            <a:r>
              <a:rPr lang="en-US" b="1" i="1" dirty="0"/>
              <a:t>recursive case</a:t>
            </a:r>
            <a:r>
              <a:rPr lang="en-US" dirty="0"/>
              <a:t> is one to call itself and the </a:t>
            </a:r>
            <a:r>
              <a:rPr lang="en-US" b="1" i="1" dirty="0"/>
              <a:t>base case</a:t>
            </a:r>
            <a:r>
              <a:rPr lang="en-US" dirty="0"/>
              <a:t> is one to stop.</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24</a:t>
            </a:fld>
            <a:endParaRPr lang="en-US"/>
          </a:p>
        </p:txBody>
      </p:sp>
    </p:spTree>
    <p:extLst>
      <p:ext uri="{BB962C8B-B14F-4D97-AF65-F5344CB8AC3E}">
        <p14:creationId xmlns:p14="http://schemas.microsoft.com/office/powerpoint/2010/main" val="4208935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7500" lnSpcReduction="20000"/>
          </a:bodyPr>
          <a:lstStyle/>
          <a:p>
            <a:r>
              <a:rPr lang="en-US" dirty="0">
                <a:hlinkClick r:id="rId2"/>
              </a:rPr>
              <a:t>https://</a:t>
            </a:r>
            <a:r>
              <a:rPr lang="en-US" dirty="0" err="1">
                <a:hlinkClick r:id="rId2"/>
              </a:rPr>
              <a:t>www.tutorialspoint.com</a:t>
            </a:r>
            <a:r>
              <a:rPr lang="en-US" dirty="0">
                <a:hlinkClick r:id="rId2"/>
              </a:rPr>
              <a:t>/</a:t>
            </a:r>
            <a:r>
              <a:rPr lang="en-US" dirty="0" err="1">
                <a:hlinkClick r:id="rId2"/>
              </a:rPr>
              <a:t>data_structures_algorithms</a:t>
            </a:r>
            <a:r>
              <a:rPr lang="en-US" dirty="0">
                <a:hlinkClick r:id="rId2"/>
              </a:rPr>
              <a:t>/</a:t>
            </a:r>
            <a:r>
              <a:rPr lang="en-US" dirty="0" err="1">
                <a:hlinkClick r:id="rId2"/>
              </a:rPr>
              <a:t>index.htm</a:t>
            </a:r>
            <a:endParaRPr lang="en-US" dirty="0"/>
          </a:p>
          <a:p>
            <a:r>
              <a:rPr lang="en-US" dirty="0">
                <a:hlinkClick r:id="rId3"/>
              </a:rPr>
              <a:t>https://</a:t>
            </a:r>
            <a:r>
              <a:rPr lang="en-US" dirty="0" err="1">
                <a:hlinkClick r:id="rId3"/>
              </a:rPr>
              <a:t>www.javatpoint.com</a:t>
            </a:r>
            <a:r>
              <a:rPr lang="en-US" dirty="0">
                <a:hlinkClick r:id="rId3"/>
              </a:rPr>
              <a:t>/data-structure-tutorial</a:t>
            </a:r>
            <a:endParaRPr lang="en-US" dirty="0"/>
          </a:p>
          <a:p>
            <a:r>
              <a:rPr lang="en-US" dirty="0">
                <a:hlinkClick r:id="rId4"/>
              </a:rPr>
              <a:t>https://</a:t>
            </a:r>
            <a:r>
              <a:rPr lang="en-US" dirty="0" err="1">
                <a:hlinkClick r:id="rId4"/>
              </a:rPr>
              <a:t>www.studytonight.com</a:t>
            </a:r>
            <a:r>
              <a:rPr lang="en-US" dirty="0">
                <a:hlinkClick r:id="rId4"/>
              </a:rPr>
              <a:t>/data-structures/introduction-to-data-structures</a:t>
            </a:r>
            <a:endParaRPr lang="en-US" dirty="0"/>
          </a:p>
          <a:p>
            <a:r>
              <a:rPr lang="en-US" dirty="0">
                <a:hlinkClick r:id="rId5"/>
              </a:rPr>
              <a:t>https://</a:t>
            </a:r>
            <a:r>
              <a:rPr lang="en-US" dirty="0" err="1">
                <a:hlinkClick r:id="rId5"/>
              </a:rPr>
              <a:t>www.programiz.com</a:t>
            </a:r>
            <a:r>
              <a:rPr lang="en-US" dirty="0">
                <a:hlinkClick r:id="rId5"/>
              </a:rPr>
              <a:t>/article/algorithm-programming</a:t>
            </a:r>
            <a:endParaRPr lang="en-US" dirty="0"/>
          </a:p>
          <a:p>
            <a:r>
              <a:rPr lang="en-US" dirty="0">
                <a:hlinkClick r:id="rId6"/>
              </a:rPr>
              <a:t>https://</a:t>
            </a:r>
            <a:r>
              <a:rPr lang="en-US" dirty="0" err="1">
                <a:hlinkClick r:id="rId6"/>
              </a:rPr>
              <a:t>www.cs.cmu.edu</a:t>
            </a:r>
            <a:r>
              <a:rPr lang="en-US" dirty="0">
                <a:hlinkClick r:id="rId6"/>
              </a:rPr>
              <a:t>/~</a:t>
            </a:r>
            <a:r>
              <a:rPr lang="en-US" dirty="0" err="1">
                <a:hlinkClick r:id="rId6"/>
              </a:rPr>
              <a:t>adamchik</a:t>
            </a:r>
            <a:r>
              <a:rPr lang="en-US" dirty="0">
                <a:hlinkClick r:id="rId6"/>
              </a:rPr>
              <a:t>/15-121/lectures/</a:t>
            </a:r>
            <a:r>
              <a:rPr lang="en-US" dirty="0" err="1">
                <a:hlinkClick r:id="rId6"/>
              </a:rPr>
              <a:t>Algorithmic%20Complexity</a:t>
            </a:r>
            <a:r>
              <a:rPr lang="en-US" dirty="0">
                <a:hlinkClick r:id="rId6"/>
              </a:rPr>
              <a:t>/</a:t>
            </a:r>
            <a:r>
              <a:rPr lang="en-US" dirty="0" err="1">
                <a:hlinkClick r:id="rId6"/>
              </a:rPr>
              <a:t>complexity.html</a:t>
            </a:r>
            <a:endParaRPr lang="en-US" dirty="0"/>
          </a:p>
          <a:p>
            <a:r>
              <a:rPr lang="en-US" dirty="0">
                <a:hlinkClick r:id="rId7"/>
              </a:rPr>
              <a:t>https://</a:t>
            </a:r>
            <a:r>
              <a:rPr lang="en-US" dirty="0" err="1">
                <a:hlinkClick r:id="rId7"/>
              </a:rPr>
              <a:t>en.wikipedia.org</a:t>
            </a:r>
            <a:r>
              <a:rPr lang="en-US" dirty="0">
                <a:hlinkClick r:id="rId7"/>
              </a:rPr>
              <a:t>/wiki/Recursion_(</a:t>
            </a:r>
            <a:r>
              <a:rPr lang="en-US" dirty="0" err="1">
                <a:hlinkClick r:id="rId7"/>
              </a:rPr>
              <a:t>computer_science</a:t>
            </a:r>
            <a:r>
              <a:rPr lang="en-US" dirty="0">
                <a:hlinkClick r:id="rId7"/>
              </a:rPr>
              <a:t>)</a:t>
            </a:r>
            <a:endParaRPr lang="en-US" dirty="0"/>
          </a:p>
          <a:p>
            <a:r>
              <a:rPr lang="en-US" dirty="0">
                <a:hlinkClick r:id="rId8"/>
              </a:rPr>
              <a:t>https://</a:t>
            </a:r>
            <a:r>
              <a:rPr lang="en-US" dirty="0" err="1">
                <a:hlinkClick r:id="rId8"/>
              </a:rPr>
              <a:t>www.quora.com</a:t>
            </a:r>
            <a:r>
              <a:rPr lang="en-US" dirty="0">
                <a:hlinkClick r:id="rId8"/>
              </a:rPr>
              <a:t>/What-is-a-recursive-algorithm</a:t>
            </a:r>
            <a:endParaRPr lang="en-US" dirty="0"/>
          </a:p>
          <a:p>
            <a:r>
              <a:rPr lang="en-US" dirty="0">
                <a:hlinkClick r:id="rId9"/>
              </a:rPr>
              <a:t>https://</a:t>
            </a:r>
            <a:r>
              <a:rPr lang="en-US" dirty="0" err="1">
                <a:hlinkClick r:id="rId9"/>
              </a:rPr>
              <a:t>www.careerride.com</a:t>
            </a:r>
            <a:r>
              <a:rPr lang="en-US" dirty="0">
                <a:hlinkClick r:id="rId9"/>
              </a:rPr>
              <a:t>/Data-structure-recursive-</a:t>
            </a:r>
            <a:r>
              <a:rPr lang="en-US" dirty="0" err="1">
                <a:hlinkClick r:id="rId9"/>
              </a:rPr>
              <a:t>algorithm.aspx</a:t>
            </a:r>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25</a:t>
            </a:fld>
            <a:endParaRPr lang="en-US"/>
          </a:p>
        </p:txBody>
      </p:sp>
    </p:spTree>
    <p:extLst>
      <p:ext uri="{BB962C8B-B14F-4D97-AF65-F5344CB8AC3E}">
        <p14:creationId xmlns:p14="http://schemas.microsoft.com/office/powerpoint/2010/main" val="2241970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37BB8C-BA62-BC4F-B0F8-D5F9321E2E79}"/>
              </a:ext>
            </a:extLst>
          </p:cNvPr>
          <p:cNvPicPr>
            <a:picLocks noChangeAspect="1"/>
          </p:cNvPicPr>
          <p:nvPr/>
        </p:nvPicPr>
        <p:blipFill>
          <a:blip r:embed="rId2"/>
          <a:stretch>
            <a:fillRect/>
          </a:stretch>
        </p:blipFill>
        <p:spPr>
          <a:xfrm>
            <a:off x="2861874" y="1828800"/>
            <a:ext cx="3310326" cy="3528808"/>
          </a:xfrm>
          <a:prstGeom prst="rect">
            <a:avLst/>
          </a:prstGeom>
        </p:spPr>
      </p:pic>
    </p:spTree>
    <p:extLst>
      <p:ext uri="{BB962C8B-B14F-4D97-AF65-F5344CB8AC3E}">
        <p14:creationId xmlns:p14="http://schemas.microsoft.com/office/powerpoint/2010/main" val="303007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structures</a:t>
            </a:r>
          </a:p>
        </p:txBody>
      </p:sp>
      <p:sp>
        <p:nvSpPr>
          <p:cNvPr id="3" name="Content Placeholder 2"/>
          <p:cNvSpPr>
            <a:spLocks noGrp="1"/>
          </p:cNvSpPr>
          <p:nvPr>
            <p:ph idx="1"/>
          </p:nvPr>
        </p:nvSpPr>
        <p:spPr/>
        <p:txBody>
          <a:bodyPr>
            <a:normAutofit/>
          </a:bodyPr>
          <a:lstStyle/>
          <a:p>
            <a:pPr algn="just"/>
            <a:r>
              <a:rPr lang="en-US" dirty="0"/>
              <a:t>Data Structure is a way of collecting and organizing data in such a way in a computer that we can perform operations on these data in an effective way.</a:t>
            </a:r>
          </a:p>
          <a:p>
            <a:pPr algn="just"/>
            <a:r>
              <a:rPr lang="en-US" dirty="0"/>
              <a:t>Almost every enterprise application uses various of data structures in one or the other way.</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3</a:t>
            </a:fld>
            <a:endParaRPr lang="en-US"/>
          </a:p>
        </p:txBody>
      </p:sp>
    </p:spTree>
    <p:extLst>
      <p:ext uri="{BB962C8B-B14F-4D97-AF65-F5344CB8AC3E}">
        <p14:creationId xmlns:p14="http://schemas.microsoft.com/office/powerpoint/2010/main" val="414198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structures</a:t>
            </a:r>
          </a:p>
        </p:txBody>
      </p:sp>
      <p:sp>
        <p:nvSpPr>
          <p:cNvPr id="3" name="Content Placeholder 2"/>
          <p:cNvSpPr>
            <a:spLocks noGrp="1"/>
          </p:cNvSpPr>
          <p:nvPr>
            <p:ph idx="1"/>
          </p:nvPr>
        </p:nvSpPr>
        <p:spPr/>
        <p:txBody>
          <a:bodyPr>
            <a:normAutofit/>
          </a:bodyPr>
          <a:lstStyle/>
          <a:p>
            <a:r>
              <a:rPr lang="en-US" dirty="0"/>
              <a:t>Data Structure mainly specifies the following four things:</a:t>
            </a:r>
          </a:p>
          <a:p>
            <a:pPr lvl="1"/>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4</a:t>
            </a:fld>
            <a:endParaRPr lang="en-US"/>
          </a:p>
        </p:txBody>
      </p:sp>
      <p:graphicFrame>
        <p:nvGraphicFramePr>
          <p:cNvPr id="7" name="Diagram 6"/>
          <p:cNvGraphicFramePr/>
          <p:nvPr>
            <p:extLst>
              <p:ext uri="{D42A27DB-BD31-4B8C-83A1-F6EECF244321}">
                <p14:modId xmlns:p14="http://schemas.microsoft.com/office/powerpoint/2010/main" val="2226098953"/>
              </p:ext>
            </p:extLst>
          </p:nvPr>
        </p:nvGraphicFramePr>
        <p:xfrm>
          <a:off x="3048000" y="1676400"/>
          <a:ext cx="47244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97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structures</a:t>
            </a:r>
          </a:p>
        </p:txBody>
      </p:sp>
      <p:sp>
        <p:nvSpPr>
          <p:cNvPr id="3" name="Content Placeholder 2"/>
          <p:cNvSpPr>
            <a:spLocks noGrp="1"/>
          </p:cNvSpPr>
          <p:nvPr>
            <p:ph idx="1"/>
          </p:nvPr>
        </p:nvSpPr>
        <p:spPr/>
        <p:txBody>
          <a:bodyPr>
            <a:normAutofit/>
          </a:bodyPr>
          <a:lstStyle/>
          <a:p>
            <a:r>
              <a:rPr lang="en-US" dirty="0"/>
              <a:t>Data Structure study covers the following points:</a:t>
            </a:r>
          </a:p>
          <a:p>
            <a:pPr marL="457200" lvl="1" indent="0">
              <a:buNone/>
            </a:pPr>
            <a:endParaRPr lang="en-US" dirty="0"/>
          </a:p>
          <a:p>
            <a:pPr lvl="1"/>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5</a:t>
            </a:fld>
            <a:endParaRPr lang="en-US"/>
          </a:p>
        </p:txBody>
      </p:sp>
      <p:graphicFrame>
        <p:nvGraphicFramePr>
          <p:cNvPr id="7" name="Diagram 6"/>
          <p:cNvGraphicFramePr/>
          <p:nvPr>
            <p:extLst>
              <p:ext uri="{D42A27DB-BD31-4B8C-83A1-F6EECF244321}">
                <p14:modId xmlns:p14="http://schemas.microsoft.com/office/powerpoint/2010/main" val="2174937550"/>
              </p:ext>
            </p:extLst>
          </p:nvPr>
        </p:nvGraphicFramePr>
        <p:xfrm>
          <a:off x="3048000" y="1676400"/>
          <a:ext cx="4724400" cy="44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3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structures</a:t>
            </a:r>
          </a:p>
        </p:txBody>
      </p:sp>
      <p:sp>
        <p:nvSpPr>
          <p:cNvPr id="3" name="Content Placeholder 2"/>
          <p:cNvSpPr>
            <a:spLocks noGrp="1"/>
          </p:cNvSpPr>
          <p:nvPr>
            <p:ph idx="1"/>
          </p:nvPr>
        </p:nvSpPr>
        <p:spPr/>
        <p:txBody>
          <a:bodyPr>
            <a:normAutofit/>
          </a:bodyPr>
          <a:lstStyle/>
          <a:p>
            <a:r>
              <a:rPr lang="en-US" dirty="0"/>
              <a:t>Characteristics of a data structure:</a:t>
            </a:r>
          </a:p>
          <a:p>
            <a:pPr marL="457200" lvl="1" indent="0">
              <a:buNone/>
            </a:pPr>
            <a:endParaRPr lang="en-US" dirty="0"/>
          </a:p>
          <a:p>
            <a:pPr lvl="1"/>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6</a:t>
            </a:fld>
            <a:endParaRPr lang="en-US"/>
          </a:p>
        </p:txBody>
      </p:sp>
      <p:graphicFrame>
        <p:nvGraphicFramePr>
          <p:cNvPr id="8" name="Diagram 7"/>
          <p:cNvGraphicFramePr/>
          <p:nvPr>
            <p:extLst>
              <p:ext uri="{D42A27DB-BD31-4B8C-83A1-F6EECF244321}">
                <p14:modId xmlns:p14="http://schemas.microsoft.com/office/powerpoint/2010/main" val="3260997981"/>
              </p:ext>
            </p:extLst>
          </p:nvPr>
        </p:nvGraphicFramePr>
        <p:xfrm>
          <a:off x="609600" y="1524000"/>
          <a:ext cx="8382000" cy="477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0" y="3505200"/>
            <a:ext cx="838200" cy="838200"/>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200" y="4948237"/>
            <a:ext cx="842963" cy="842963"/>
          </a:xfrm>
          <a:prstGeom prst="rect">
            <a:avLst/>
          </a:prstGeom>
        </p:spPr>
      </p:pic>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6299" y="2057400"/>
            <a:ext cx="766763" cy="766763"/>
          </a:xfrm>
          <a:prstGeom prst="rect">
            <a:avLst/>
          </a:prstGeom>
        </p:spPr>
      </p:pic>
    </p:spTree>
    <p:extLst>
      <p:ext uri="{BB962C8B-B14F-4D97-AF65-F5344CB8AC3E}">
        <p14:creationId xmlns:p14="http://schemas.microsoft.com/office/powerpoint/2010/main" val="255389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of Data Structure</a:t>
            </a:r>
          </a:p>
        </p:txBody>
      </p:sp>
      <p:sp>
        <p:nvSpPr>
          <p:cNvPr id="3" name="Content Placeholder 2"/>
          <p:cNvSpPr>
            <a:spLocks noGrp="1"/>
          </p:cNvSpPr>
          <p:nvPr>
            <p:ph idx="1"/>
          </p:nvPr>
        </p:nvSpPr>
        <p:spPr/>
        <p:txBody>
          <a:bodyPr>
            <a:normAutofit fontScale="85000" lnSpcReduction="10000"/>
          </a:bodyPr>
          <a:lstStyle/>
          <a:p>
            <a:r>
              <a:rPr lang="en-US" sz="2800" dirty="0"/>
              <a:t>As applications are getting complex and data rich, there are three common problems that applications face now-a-days.</a:t>
            </a:r>
          </a:p>
          <a:p>
            <a:endParaRPr lang="en-US" sz="2800" dirty="0"/>
          </a:p>
          <a:p>
            <a:pPr marL="0" indent="0">
              <a:buNone/>
            </a:pP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To solve the above-mentioned problems, data structures come to rescue. </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7</a:t>
            </a:fld>
            <a:endParaRPr lang="en-US"/>
          </a:p>
        </p:txBody>
      </p:sp>
      <p:graphicFrame>
        <p:nvGraphicFramePr>
          <p:cNvPr id="8" name="Diagram 7"/>
          <p:cNvGraphicFramePr/>
          <p:nvPr>
            <p:extLst>
              <p:ext uri="{D42A27DB-BD31-4B8C-83A1-F6EECF244321}">
                <p14:modId xmlns:p14="http://schemas.microsoft.com/office/powerpoint/2010/main" val="569298397"/>
              </p:ext>
            </p:extLst>
          </p:nvPr>
        </p:nvGraphicFramePr>
        <p:xfrm>
          <a:off x="990600" y="1447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types of Data Structures</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8</a:t>
            </a:fld>
            <a:endParaRPr lang="en-US"/>
          </a:p>
        </p:txBody>
      </p:sp>
      <p:pic>
        <p:nvPicPr>
          <p:cNvPr id="1043" name="Picture 19" descr="DS Int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14400"/>
            <a:ext cx="9144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62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r>
              <a:rPr lang="en-US" b="1" dirty="0"/>
              <a:t>Data:</a:t>
            </a:r>
            <a:r>
              <a:rPr lang="en-US" dirty="0"/>
              <a:t>  can be defined as an elementary value or set of values</a:t>
            </a:r>
          </a:p>
          <a:p>
            <a:r>
              <a:rPr lang="en-US" b="1" dirty="0"/>
              <a:t>Data items: </a:t>
            </a:r>
            <a:r>
              <a:rPr lang="en-US" dirty="0"/>
              <a:t>refer to single unit of values.</a:t>
            </a:r>
            <a:r>
              <a:rPr lang="en-US" b="1" dirty="0"/>
              <a:t> </a:t>
            </a:r>
          </a:p>
          <a:p>
            <a:r>
              <a:rPr lang="en-US" b="1" dirty="0"/>
              <a:t>Group Items:</a:t>
            </a:r>
            <a:r>
              <a:rPr lang="en-US" dirty="0"/>
              <a:t> Data items that are divided into sub items called as Group items.</a:t>
            </a:r>
          </a:p>
          <a:p>
            <a:r>
              <a:rPr lang="en-US" b="1" dirty="0"/>
              <a:t>Record:</a:t>
            </a:r>
            <a:r>
              <a:rPr lang="en-US" dirty="0"/>
              <a:t> Record can be defined as set of various data items.</a:t>
            </a:r>
          </a:p>
          <a:p>
            <a:r>
              <a:rPr lang="en-US" b="1" dirty="0"/>
              <a:t>File:</a:t>
            </a:r>
            <a:r>
              <a:rPr lang="en-US" dirty="0"/>
              <a:t> A File is a collection of various records of one type of entity.</a:t>
            </a:r>
          </a:p>
          <a:p>
            <a:r>
              <a:rPr lang="en-US" b="1" dirty="0"/>
              <a:t>Attribute and Entity:</a:t>
            </a:r>
            <a:r>
              <a:rPr lang="en-US" dirty="0"/>
              <a:t> An entity represents the class of certain objects and contains various attributes or  properties.</a:t>
            </a:r>
          </a:p>
          <a:p>
            <a:r>
              <a:rPr lang="en-US" b="1" dirty="0"/>
              <a:t>Field:</a:t>
            </a:r>
            <a:r>
              <a:rPr lang="en-US" dirty="0"/>
              <a:t> Field is a single elementary unit of information representing the attribute of an entity.</a:t>
            </a:r>
          </a:p>
        </p:txBody>
      </p:sp>
      <p:sp>
        <p:nvSpPr>
          <p:cNvPr id="4" name="Date Placeholder 3"/>
          <p:cNvSpPr>
            <a:spLocks noGrp="1"/>
          </p:cNvSpPr>
          <p:nvPr>
            <p:ph type="dt" sz="half" idx="10"/>
          </p:nvPr>
        </p:nvSpPr>
        <p:spPr/>
        <p:txBody>
          <a:bodyPr/>
          <a:lstStyle/>
          <a:p>
            <a:r>
              <a:rPr lang="en-US"/>
              <a:t>© VTCA</a:t>
            </a:r>
            <a:endParaRPr lang="en-US" dirty="0"/>
          </a:p>
        </p:txBody>
      </p:sp>
      <p:sp>
        <p:nvSpPr>
          <p:cNvPr id="5" name="Footer Placeholder 4"/>
          <p:cNvSpPr>
            <a:spLocks noGrp="1"/>
          </p:cNvSpPr>
          <p:nvPr>
            <p:ph type="ftr" sz="quarter" idx="11"/>
          </p:nvPr>
        </p:nvSpPr>
        <p:spPr/>
        <p:txBody>
          <a:bodyPr/>
          <a:lstStyle/>
          <a:p>
            <a:r>
              <a:rPr lang="en-US"/>
              <a:t>Data Structure &amp; Algorithms</a:t>
            </a:r>
            <a:endParaRPr lang="en-US" dirty="0"/>
          </a:p>
        </p:txBody>
      </p:sp>
      <p:sp>
        <p:nvSpPr>
          <p:cNvPr id="6" name="Slide Number Placeholder 5"/>
          <p:cNvSpPr>
            <a:spLocks noGrp="1"/>
          </p:cNvSpPr>
          <p:nvPr>
            <p:ph type="sldNum" sz="quarter" idx="12"/>
          </p:nvPr>
        </p:nvSpPr>
        <p:spPr/>
        <p:txBody>
          <a:bodyPr/>
          <a:lstStyle/>
          <a:p>
            <a:fld id="{03BDB217-4227-4F18-9D9B-E83281DFE937}" type="slidenum">
              <a:rPr lang="en-US" smtClean="0"/>
              <a:t>9</a:t>
            </a:fld>
            <a:endParaRPr lang="en-US"/>
          </a:p>
        </p:txBody>
      </p:sp>
    </p:spTree>
    <p:extLst>
      <p:ext uri="{BB962C8B-B14F-4D97-AF65-F5344CB8AC3E}">
        <p14:creationId xmlns:p14="http://schemas.microsoft.com/office/powerpoint/2010/main" val="3772536855"/>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Presentation2</Template>
  <TotalTime>2826</TotalTime>
  <Words>3267</Words>
  <Application>Microsoft Office PowerPoint</Application>
  <PresentationFormat>On-screen Show (4:3)</PresentationFormat>
  <Paragraphs>304</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Presentation2</vt:lpstr>
      <vt:lpstr>Data Structure &amp; Algorithms</vt:lpstr>
      <vt:lpstr>Objectives</vt:lpstr>
      <vt:lpstr>Introduction to Data structures</vt:lpstr>
      <vt:lpstr>Introduction to Data structures</vt:lpstr>
      <vt:lpstr>Introduction to Data structures</vt:lpstr>
      <vt:lpstr>Introduction to Data structures</vt:lpstr>
      <vt:lpstr>The need of Data Structure</vt:lpstr>
      <vt:lpstr>Basic types of Data Structures</vt:lpstr>
      <vt:lpstr>Basic Terminology</vt:lpstr>
      <vt:lpstr>Operations on data structure</vt:lpstr>
      <vt:lpstr>Introduction to algorithms</vt:lpstr>
      <vt:lpstr>Characteristics of an Algorithm</vt:lpstr>
      <vt:lpstr>How to write an algorithm</vt:lpstr>
      <vt:lpstr>How to write an algorithm</vt:lpstr>
      <vt:lpstr>How to write an algorithm</vt:lpstr>
      <vt:lpstr>How to write an algorithm</vt:lpstr>
      <vt:lpstr>Algorithm complexity </vt:lpstr>
      <vt:lpstr>Time complexity</vt:lpstr>
      <vt:lpstr>What is recursion?</vt:lpstr>
      <vt:lpstr>Recursive algorithm</vt:lpstr>
      <vt:lpstr>Recursive algorithm</vt:lpstr>
      <vt:lpstr>Example – Fibonacci Series</vt:lpstr>
      <vt:lpstr>Example – Fibonacci Series</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Hoàng Phong</dc:creator>
  <cp:lastModifiedBy>Vĩ Phong Lý</cp:lastModifiedBy>
  <cp:revision>89</cp:revision>
  <dcterms:created xsi:type="dcterms:W3CDTF">2019-11-01T08:27:48Z</dcterms:created>
  <dcterms:modified xsi:type="dcterms:W3CDTF">2022-01-07T09:50:10Z</dcterms:modified>
</cp:coreProperties>
</file>