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0" r:id="rId3"/>
    <p:sldId id="261" r:id="rId4"/>
    <p:sldId id="263" r:id="rId5"/>
    <p:sldId id="264" r:id="rId6"/>
    <p:sldId id="274" r:id="rId7"/>
    <p:sldId id="275" r:id="rId8"/>
    <p:sldId id="265" r:id="rId9"/>
    <p:sldId id="276" r:id="rId10"/>
    <p:sldId id="266" r:id="rId11"/>
    <p:sldId id="267" r:id="rId12"/>
    <p:sldId id="277" r:id="rId13"/>
    <p:sldId id="269" r:id="rId14"/>
    <p:sldId id="271" r:id="rId15"/>
    <p:sldId id="272" r:id="rId16"/>
    <p:sldId id="278" r:id="rId17"/>
    <p:sldId id="270" r:id="rId18"/>
    <p:sldId id="273" r:id="rId19"/>
    <p:sldId id="280" r:id="rId20"/>
    <p:sldId id="279" r:id="rId21"/>
    <p:sldId id="281" r:id="rId22"/>
    <p:sldId id="268" r:id="rId23"/>
    <p:sldId id="262" r:id="rId24"/>
    <p:sldId id="25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9C26E-86A1-4F18-A0BB-ED6E64008C54}" type="datetimeFigureOut">
              <a:rPr lang="en-US" smtClean="0"/>
              <a:t>03/12/2019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22FDD-F460-4210-89D2-784733307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44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941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4800"/>
            <a:ext cx="9144001" cy="45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>
            <a:lvl2pPr marL="742950" indent="-285750">
              <a:buFont typeface="Arial" pitchFamily="34" charset="0"/>
              <a:buChar char="•"/>
              <a:defRPr/>
            </a:lvl2pPr>
            <a:lvl3pPr marL="1143000" indent="-228600">
              <a:buFont typeface="Arial" pitchFamily="34" charset="0"/>
              <a:buChar char="•"/>
              <a:defRPr/>
            </a:lvl3pPr>
            <a:lvl4pPr marL="1600200" indent="-228600">
              <a:buFont typeface="Arial" pitchFamily="34" charset="0"/>
              <a:buChar char="•"/>
              <a:defRPr/>
            </a:lvl4pPr>
            <a:lvl5pPr marL="2057400" indent="-22860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6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VTCA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Data Structure &amp;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DB217-4227-4F18-9D9B-E83281DF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8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2blog.com/implement-stack-using-array-in-java/" TargetMode="External"/><Relationship Id="rId7" Type="http://schemas.openxmlformats.org/officeDocument/2006/relationships/hyperlink" Target="https://www.geeksforgeeks.org/p5-js-enqueue-operation-in-queue/" TargetMode="External"/><Relationship Id="rId2" Type="http://schemas.openxmlformats.org/officeDocument/2006/relationships/hyperlink" Target="https://www.techiedelight.com/stack-implementation-in-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tudytonight.com/data-structures/queue-data-structure" TargetMode="External"/><Relationship Id="rId5" Type="http://schemas.openxmlformats.org/officeDocument/2006/relationships/hyperlink" Target="https://www.tutorialspoint.com/data_structures_algorithms/dsa_queue.htm" TargetMode="External"/><Relationship Id="rId4" Type="http://schemas.openxmlformats.org/officeDocument/2006/relationships/hyperlink" Target="https://www.javatpoint.com/data-structure-stack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 &amp;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02</a:t>
            </a:r>
          </a:p>
          <a:p>
            <a:r>
              <a:rPr lang="en-US" dirty="0" smtClean="0"/>
              <a:t>Stack &amp;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11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Pop is a operation used to remove </a:t>
            </a:r>
            <a:r>
              <a:rPr lang="en-US" dirty="0"/>
              <a:t>an element from the </a:t>
            </a:r>
            <a:r>
              <a:rPr lang="en-US" dirty="0" smtClean="0"/>
              <a:t>stack.</a:t>
            </a:r>
          </a:p>
          <a:p>
            <a:pPr algn="just"/>
            <a:r>
              <a:rPr lang="en-US" dirty="0" smtClean="0"/>
              <a:t>However, in an array implementation of pop operation, the data element is not actually removed, instead top is decremented to a lower position in the stack to point to the next value.</a:t>
            </a:r>
          </a:p>
          <a:p>
            <a:pPr algn="just"/>
            <a:r>
              <a:rPr lang="en-US" dirty="0" smtClean="0"/>
              <a:t>But, in linked list </a:t>
            </a:r>
            <a:r>
              <a:rPr lang="en-US" dirty="0"/>
              <a:t>implementation of pop </a:t>
            </a:r>
            <a:r>
              <a:rPr lang="en-US" dirty="0" smtClean="0"/>
              <a:t>operation, </a:t>
            </a:r>
            <a:r>
              <a:rPr lang="en-US" dirty="0"/>
              <a:t>the data element is </a:t>
            </a:r>
            <a:r>
              <a:rPr lang="en-US" dirty="0" smtClean="0"/>
              <a:t>actually removed and </a:t>
            </a:r>
            <a:r>
              <a:rPr lang="en-US" dirty="0" err="1" smtClean="0"/>
              <a:t>deallocates</a:t>
            </a:r>
            <a:r>
              <a:rPr lang="en-US" dirty="0" smtClean="0"/>
              <a:t> memory space.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3276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Push operation involves a series of steps:</a:t>
            </a:r>
          </a:p>
          <a:p>
            <a:pPr lvl="1"/>
            <a:r>
              <a:rPr lang="en-US" b="1" dirty="0"/>
              <a:t>Step 1</a:t>
            </a:r>
            <a:r>
              <a:rPr lang="en-US" dirty="0"/>
              <a:t>: checks if the stack is </a:t>
            </a:r>
            <a:r>
              <a:rPr lang="en-US" dirty="0" smtClean="0"/>
              <a:t>empty.</a:t>
            </a:r>
            <a:endParaRPr lang="en-US" dirty="0"/>
          </a:p>
          <a:p>
            <a:pPr lvl="1"/>
            <a:r>
              <a:rPr lang="en-US" b="1" dirty="0"/>
              <a:t>Step 2</a:t>
            </a:r>
            <a:r>
              <a:rPr lang="en-US" dirty="0"/>
              <a:t>: if the stack is </a:t>
            </a:r>
            <a:r>
              <a:rPr lang="en-US" dirty="0" smtClean="0"/>
              <a:t>empty, </a:t>
            </a:r>
            <a:r>
              <a:rPr lang="en-US" dirty="0"/>
              <a:t>display an error and exit.</a:t>
            </a:r>
          </a:p>
          <a:p>
            <a:pPr lvl="1"/>
            <a:r>
              <a:rPr lang="en-US" b="1" dirty="0"/>
              <a:t>Step 3</a:t>
            </a:r>
            <a:r>
              <a:rPr lang="en-US" dirty="0"/>
              <a:t>: if the stack is not empty</a:t>
            </a:r>
            <a:r>
              <a:rPr lang="en-US" dirty="0" smtClean="0"/>
              <a:t>, accesses the data element at which </a:t>
            </a:r>
            <a:r>
              <a:rPr lang="en-US" dirty="0"/>
              <a:t>top </a:t>
            </a:r>
            <a:r>
              <a:rPr lang="en-US" dirty="0" smtClean="0"/>
              <a:t>is pointing.</a:t>
            </a:r>
            <a:endParaRPr lang="en-US" dirty="0"/>
          </a:p>
          <a:p>
            <a:pPr lvl="1"/>
            <a:r>
              <a:rPr lang="en-US" b="1" dirty="0"/>
              <a:t>Step 4</a:t>
            </a:r>
            <a:r>
              <a:rPr lang="en-US" dirty="0"/>
              <a:t>: </a:t>
            </a:r>
            <a:r>
              <a:rPr lang="en-US" dirty="0" smtClean="0"/>
              <a:t>decreases the value of top by 1.</a:t>
            </a:r>
            <a:endParaRPr lang="en-US" dirty="0"/>
          </a:p>
          <a:p>
            <a:pPr lvl="1"/>
            <a:r>
              <a:rPr lang="en-US" b="1" dirty="0"/>
              <a:t>Step 5</a:t>
            </a:r>
            <a:r>
              <a:rPr lang="en-US" dirty="0"/>
              <a:t>: returns the data element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11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962400"/>
            <a:ext cx="7096125" cy="240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911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1815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Array implementation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smtClean="0"/>
              <a:t>Pop()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if(top == </a:t>
            </a:r>
            <a:r>
              <a:rPr lang="en-US" dirty="0" smtClean="0"/>
              <a:t>-</a:t>
            </a:r>
            <a:r>
              <a:rPr lang="en-US" dirty="0"/>
              <a:t>1)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("stack is </a:t>
            </a:r>
            <a:r>
              <a:rPr lang="en-US" dirty="0" smtClean="0"/>
              <a:t>empty!");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return false;</a:t>
            </a:r>
          </a:p>
          <a:p>
            <a:pPr marL="0" indent="0">
              <a:buNone/>
            </a:pPr>
            <a:r>
              <a:rPr lang="en-US" dirty="0"/>
              <a:t>	}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 = a[top];</a:t>
            </a:r>
          </a:p>
          <a:p>
            <a:pPr marL="0" indent="0">
              <a:buNone/>
            </a:pPr>
            <a:r>
              <a:rPr lang="en-US" dirty="0" smtClean="0"/>
              <a:t>	top </a:t>
            </a:r>
            <a:r>
              <a:rPr lang="en-US" dirty="0"/>
              <a:t>= </a:t>
            </a:r>
            <a:r>
              <a:rPr lang="en-US" dirty="0" smtClean="0"/>
              <a:t>top-1;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("data </a:t>
            </a:r>
            <a:r>
              <a:rPr lang="en-US" dirty="0" smtClean="0"/>
              <a:t>popped from the stack: "+x);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return true;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6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</a:t>
            </a:r>
            <a:r>
              <a:rPr lang="en-US" dirty="0" smtClean="0"/>
              <a:t>queue is </a:t>
            </a:r>
            <a:r>
              <a:rPr lang="en-US" dirty="0"/>
              <a:t>a Abstract Data Type (ADT), </a:t>
            </a:r>
            <a:r>
              <a:rPr lang="en-US" dirty="0" smtClean="0"/>
              <a:t>somewhat similar to Stacks. </a:t>
            </a:r>
          </a:p>
          <a:p>
            <a:pPr algn="just"/>
            <a:r>
              <a:rPr lang="en-US" dirty="0" smtClean="0"/>
              <a:t>Unlike stacks, a queue is open at both its ends. One end is always used to insert data (</a:t>
            </a:r>
            <a:r>
              <a:rPr lang="en-US" dirty="0" err="1" smtClean="0"/>
              <a:t>enqueue</a:t>
            </a:r>
            <a:r>
              <a:rPr lang="en-US" dirty="0" smtClean="0"/>
              <a:t>) and the other is </a:t>
            </a:r>
            <a:r>
              <a:rPr lang="en-US" dirty="0"/>
              <a:t>used to </a:t>
            </a:r>
            <a:r>
              <a:rPr lang="en-US" dirty="0" smtClean="0"/>
              <a:t>remove </a:t>
            </a:r>
            <a:r>
              <a:rPr lang="en-US" dirty="0"/>
              <a:t>data </a:t>
            </a:r>
            <a:r>
              <a:rPr lang="en-US" dirty="0" smtClean="0"/>
              <a:t>(</a:t>
            </a:r>
            <a:r>
              <a:rPr lang="en-US" dirty="0" err="1" smtClean="0"/>
              <a:t>dequeue</a:t>
            </a:r>
            <a:r>
              <a:rPr lang="en-US" dirty="0" smtClean="0"/>
              <a:t>).</a:t>
            </a:r>
          </a:p>
          <a:p>
            <a:pPr algn="just"/>
            <a:r>
              <a:rPr lang="en-US" dirty="0" smtClean="0"/>
              <a:t>Storing </a:t>
            </a:r>
            <a:r>
              <a:rPr lang="en-US" dirty="0"/>
              <a:t>elements with input and output processing according to the </a:t>
            </a:r>
            <a:r>
              <a:rPr lang="en-US" dirty="0" smtClean="0"/>
              <a:t>FIFO (First </a:t>
            </a:r>
            <a:r>
              <a:rPr lang="en-US" dirty="0"/>
              <a:t>In First Out) </a:t>
            </a:r>
            <a:r>
              <a:rPr lang="en-US" dirty="0" smtClean="0"/>
              <a:t>principle.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6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As we now understand that in queue, we access both ends for different reasons.</a:t>
            </a:r>
          </a:p>
          <a:p>
            <a:pPr algn="just"/>
            <a:r>
              <a:rPr lang="en-US" dirty="0" smtClean="0"/>
              <a:t>The following diagram given, tries to explain queue representation as data structure.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As a stack, a queue </a:t>
            </a:r>
            <a:r>
              <a:rPr lang="en-US" dirty="0"/>
              <a:t>can also be implemented </a:t>
            </a:r>
            <a:r>
              <a:rPr lang="en-US" dirty="0" smtClean="0"/>
              <a:t>using arrays, structures, pointer </a:t>
            </a:r>
            <a:r>
              <a:rPr lang="en-US" dirty="0"/>
              <a:t>and linked list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14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59" y="3095625"/>
            <a:ext cx="80581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858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i="1" dirty="0" smtClean="0"/>
              <a:t>There are various applications of queues:</a:t>
            </a:r>
          </a:p>
          <a:p>
            <a:pPr lvl="1" algn="just"/>
            <a:r>
              <a:rPr lang="en-US" dirty="0" smtClean="0"/>
              <a:t>It is widely used as waiting lists for a single shared resource like printer, disk, CPU.</a:t>
            </a:r>
          </a:p>
          <a:p>
            <a:pPr lvl="1" algn="just"/>
            <a:r>
              <a:rPr lang="en-US" dirty="0" smtClean="0"/>
              <a:t>It is used in asynchronous transfer of data for </a:t>
            </a:r>
            <a:r>
              <a:rPr lang="en-US" dirty="0" err="1" smtClean="0"/>
              <a:t>eg</a:t>
            </a:r>
            <a:r>
              <a:rPr lang="en-US" dirty="0" smtClean="0"/>
              <a:t>. file IO, sockets,…</a:t>
            </a:r>
          </a:p>
          <a:p>
            <a:pPr lvl="1" algn="just"/>
            <a:r>
              <a:rPr lang="en-US" dirty="0" smtClean="0"/>
              <a:t>In media players, it is used to to add and remove the songs from the play-list.</a:t>
            </a:r>
          </a:p>
          <a:p>
            <a:pPr lvl="1" algn="just"/>
            <a:r>
              <a:rPr lang="en-US" dirty="0" smtClean="0"/>
              <a:t>In operating systems, it used for handling interrupts.</a:t>
            </a:r>
          </a:p>
          <a:p>
            <a:pPr lvl="1" algn="just"/>
            <a:r>
              <a:rPr lang="en-US" dirty="0" smtClean="0"/>
              <a:t>Call </a:t>
            </a:r>
            <a:r>
              <a:rPr lang="en-US" dirty="0"/>
              <a:t>Center phone systems uses </a:t>
            </a:r>
            <a:r>
              <a:rPr lang="en-US" dirty="0" smtClean="0"/>
              <a:t>it to </a:t>
            </a:r>
            <a:r>
              <a:rPr lang="en-US" dirty="0"/>
              <a:t>hold people calling them in an order, until a service representative is free.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5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343400" cy="5211763"/>
          </a:xfrm>
        </p:spPr>
        <p:txBody>
          <a:bodyPr>
            <a:normAutofit/>
          </a:bodyPr>
          <a:lstStyle/>
          <a:p>
            <a:r>
              <a:rPr lang="en-US" dirty="0" smtClean="0"/>
              <a:t>In Java, </a:t>
            </a:r>
          </a:p>
          <a:p>
            <a:r>
              <a:rPr lang="en-US" dirty="0" smtClean="0"/>
              <a:t>Queue </a:t>
            </a:r>
            <a:r>
              <a:rPr lang="en-US" b="1" dirty="0" smtClean="0"/>
              <a:t>using Array</a:t>
            </a:r>
          </a:p>
          <a:p>
            <a:pPr marL="0" indent="0">
              <a:buNone/>
            </a:pPr>
            <a:r>
              <a:rPr lang="en-US" dirty="0" smtClean="0"/>
              <a:t>public class queue{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a[];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maxsize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front;</a:t>
            </a:r>
          </a:p>
          <a:p>
            <a:pPr marL="0" indent="0">
              <a:buNone/>
            </a:pPr>
            <a:r>
              <a:rPr lang="en-US" dirty="0"/>
              <a:t>	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rear;</a:t>
            </a:r>
          </a:p>
          <a:p>
            <a:pPr marL="0" indent="0">
              <a:buNone/>
            </a:pPr>
            <a:r>
              <a:rPr lang="en-US" sz="2000" dirty="0" smtClean="0"/>
              <a:t>//implements basic operations here.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16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48200" y="1524000"/>
            <a:ext cx="44958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Queue </a:t>
            </a:r>
            <a:r>
              <a:rPr lang="en-US" b="1" dirty="0" smtClean="0"/>
              <a:t>using Linked list</a:t>
            </a:r>
          </a:p>
          <a:p>
            <a:pPr marL="0" indent="0">
              <a:buNone/>
            </a:pPr>
            <a:r>
              <a:rPr lang="en-US" dirty="0" smtClean="0"/>
              <a:t>public class node{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 err="1" smtClean="0"/>
              <a:t>int</a:t>
            </a:r>
            <a:r>
              <a:rPr lang="en-US" dirty="0" smtClean="0"/>
              <a:t> data;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node next;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public class </a:t>
            </a:r>
            <a:r>
              <a:rPr lang="en-US" dirty="0"/>
              <a:t>queue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node head;</a:t>
            </a:r>
          </a:p>
          <a:p>
            <a:pPr marL="0" indent="0">
              <a:buNone/>
            </a:pPr>
            <a:r>
              <a:rPr lang="en-US" sz="2000" dirty="0"/>
              <a:t>//implements basic operations here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/>
              <a:t>o</a:t>
            </a:r>
            <a:r>
              <a:rPr lang="en-US" dirty="0" smtClean="0"/>
              <a:t>perations </a:t>
            </a:r>
            <a:r>
              <a:rPr lang="en-US" dirty="0"/>
              <a:t>on </a:t>
            </a:r>
            <a:r>
              <a:rPr lang="en-US" dirty="0" smtClean="0"/>
              <a:t>a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 queue is used for the following two primary operations:</a:t>
            </a:r>
          </a:p>
          <a:p>
            <a:pPr lvl="1" algn="just"/>
            <a:r>
              <a:rPr lang="en-US" dirty="0" err="1" smtClean="0"/>
              <a:t>enqueue</a:t>
            </a:r>
            <a:r>
              <a:rPr lang="en-US" dirty="0" smtClean="0"/>
              <a:t>: </a:t>
            </a:r>
            <a:r>
              <a:rPr lang="en-US" dirty="0"/>
              <a:t>Adding an element </a:t>
            </a:r>
            <a:r>
              <a:rPr lang="en-US" dirty="0" smtClean="0"/>
              <a:t>to the queue.</a:t>
            </a:r>
          </a:p>
          <a:p>
            <a:pPr lvl="1" algn="just"/>
            <a:r>
              <a:rPr lang="en-US" dirty="0" err="1" smtClean="0"/>
              <a:t>dequeue</a:t>
            </a:r>
            <a:r>
              <a:rPr lang="en-US" dirty="0" smtClean="0"/>
              <a:t>: </a:t>
            </a:r>
            <a:r>
              <a:rPr lang="en-US" dirty="0"/>
              <a:t>Removing an element from the </a:t>
            </a:r>
            <a:r>
              <a:rPr lang="en-US" dirty="0" smtClean="0"/>
              <a:t>queue.</a:t>
            </a:r>
          </a:p>
          <a:p>
            <a:pPr algn="just"/>
            <a:r>
              <a:rPr lang="en-US" dirty="0" smtClean="0"/>
              <a:t>Few more functions are require to make the above-mentioned  queue operation efficient:</a:t>
            </a:r>
          </a:p>
          <a:p>
            <a:pPr lvl="1" algn="just"/>
            <a:r>
              <a:rPr lang="en-US" dirty="0" smtClean="0"/>
              <a:t>Peek/Front: gets the element at the front </a:t>
            </a:r>
            <a:r>
              <a:rPr lang="en-US" dirty="0"/>
              <a:t>of </a:t>
            </a:r>
            <a:r>
              <a:rPr lang="en-US" dirty="0" smtClean="0"/>
              <a:t>the queue without </a:t>
            </a:r>
            <a:r>
              <a:rPr lang="en-US" dirty="0"/>
              <a:t>removing </a:t>
            </a:r>
            <a:r>
              <a:rPr lang="en-US" dirty="0" smtClean="0"/>
              <a:t>it.</a:t>
            </a:r>
          </a:p>
          <a:p>
            <a:pPr lvl="1" algn="just"/>
            <a:r>
              <a:rPr lang="en-US" dirty="0" err="1" smtClean="0"/>
              <a:t>isEmpty</a:t>
            </a:r>
            <a:r>
              <a:rPr lang="en-US" dirty="0" smtClean="0"/>
              <a:t> : check if queue is empty</a:t>
            </a:r>
          </a:p>
          <a:p>
            <a:pPr lvl="1" algn="just"/>
            <a:r>
              <a:rPr lang="en-US" dirty="0" err="1" smtClean="0"/>
              <a:t>isFull</a:t>
            </a:r>
            <a:r>
              <a:rPr lang="en-US" dirty="0" smtClean="0"/>
              <a:t> : </a:t>
            </a:r>
            <a:r>
              <a:rPr lang="en-US" dirty="0"/>
              <a:t>check if </a:t>
            </a:r>
            <a:r>
              <a:rPr lang="en-US" dirty="0" smtClean="0"/>
              <a:t>queue is full.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8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Enqueue</a:t>
            </a:r>
            <a:r>
              <a:rPr lang="en-US" dirty="0" smtClean="0"/>
              <a:t>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28955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following steps should be taken to </a:t>
            </a:r>
            <a:r>
              <a:rPr lang="en-US" dirty="0" err="1" smtClean="0"/>
              <a:t>enqueue</a:t>
            </a:r>
            <a:r>
              <a:rPr lang="en-US" dirty="0" smtClean="0"/>
              <a:t> operation</a:t>
            </a:r>
            <a:endParaRPr lang="en-US" dirty="0"/>
          </a:p>
          <a:p>
            <a:pPr lvl="1"/>
            <a:r>
              <a:rPr lang="en-US" dirty="0"/>
              <a:t>Step 1 − Check if the queue is full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Step 2 − If the queue is full, produce overflow error and exit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Step 3 − If the queue is not full, increment rear pointer to point the next empty space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Step 4 − Add data element to the queue location, where the rear is pointing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Step 5 − return success.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18</a:t>
            </a:fld>
            <a:endParaRPr lang="en-US"/>
          </a:p>
        </p:txBody>
      </p:sp>
      <p:pic>
        <p:nvPicPr>
          <p:cNvPr id="1026" name="Picture 2" descr="Insert Ope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255" y="3581400"/>
            <a:ext cx="6090745" cy="278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00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Enqueue</a:t>
            </a:r>
            <a:r>
              <a:rPr lang="en-US" dirty="0"/>
              <a:t>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/>
              <a:t>public </a:t>
            </a:r>
            <a:r>
              <a:rPr lang="en-US" b="1" dirty="0" err="1" smtClean="0"/>
              <a:t>boolean</a:t>
            </a:r>
            <a:r>
              <a:rPr lang="en-US" dirty="0"/>
              <a:t> </a:t>
            </a:r>
            <a:r>
              <a:rPr lang="en-US" dirty="0" err="1" smtClean="0"/>
              <a:t>enqueue</a:t>
            </a:r>
            <a:r>
              <a:rPr lang="en-US" dirty="0"/>
              <a:t> </a:t>
            </a:r>
            <a:r>
              <a:rPr lang="en-US" dirty="0" smtClean="0"/>
              <a:t>(</a:t>
            </a:r>
            <a:r>
              <a:rPr lang="en-US" b="1" dirty="0" err="1" smtClean="0"/>
              <a:t>int</a:t>
            </a:r>
            <a:r>
              <a:rPr lang="en-US" dirty="0"/>
              <a:t> item)   </a:t>
            </a: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{</a:t>
            </a:r>
            <a:r>
              <a:rPr lang="en-US" dirty="0"/>
              <a:t>  </a:t>
            </a: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	</a:t>
            </a:r>
            <a:r>
              <a:rPr lang="en-US" b="1" dirty="0" smtClean="0"/>
              <a:t>if</a:t>
            </a:r>
            <a:r>
              <a:rPr lang="en-US" dirty="0"/>
              <a:t> (rear + 1 == </a:t>
            </a:r>
            <a:r>
              <a:rPr lang="en-US" dirty="0" err="1" smtClean="0"/>
              <a:t>maxsize</a:t>
            </a:r>
            <a:r>
              <a:rPr lang="en-US" dirty="0" smtClean="0"/>
              <a:t>)</a:t>
            </a:r>
            <a:r>
              <a:rPr lang="en-US" dirty="0"/>
              <a:t>  </a:t>
            </a: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  <a:r>
              <a:rPr lang="en-US" dirty="0"/>
              <a:t>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("queue is overflow</a:t>
            </a:r>
            <a:r>
              <a:rPr lang="en-US" dirty="0"/>
              <a:t>");  </a:t>
            </a: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return false;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   </a:t>
            </a:r>
            <a:r>
              <a:rPr lang="en-US" dirty="0" smtClean="0"/>
              <a:t>	}</a:t>
            </a:r>
            <a:r>
              <a:rPr lang="en-US" dirty="0"/>
              <a:t>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   </a:t>
            </a:r>
            <a:r>
              <a:rPr lang="en-US" dirty="0" smtClean="0"/>
              <a:t>	</a:t>
            </a:r>
            <a:r>
              <a:rPr lang="en-US" b="1" dirty="0" smtClean="0"/>
              <a:t>else</a:t>
            </a:r>
            <a:r>
              <a:rPr lang="en-US" dirty="0"/>
              <a:t>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	{</a:t>
            </a:r>
            <a:r>
              <a:rPr lang="en-US" dirty="0"/>
              <a:t>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		</a:t>
            </a:r>
            <a:r>
              <a:rPr lang="en-US" b="1" dirty="0" smtClean="0"/>
              <a:t>if</a:t>
            </a:r>
            <a:r>
              <a:rPr lang="en-US" dirty="0" smtClean="0"/>
              <a:t>(front</a:t>
            </a:r>
            <a:r>
              <a:rPr lang="en-US" dirty="0"/>
              <a:t> == -1 &amp;&amp; rear == -1)  </a:t>
            </a:r>
            <a:r>
              <a:rPr lang="en-US" dirty="0" smtClean="0"/>
              <a:t> front</a:t>
            </a:r>
            <a:r>
              <a:rPr lang="en-US" dirty="0"/>
              <a:t> = </a:t>
            </a:r>
            <a:r>
              <a:rPr lang="en-US" dirty="0" smtClean="0"/>
              <a:t> rear</a:t>
            </a:r>
            <a:r>
              <a:rPr lang="en-US" dirty="0"/>
              <a:t> = 0;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		</a:t>
            </a:r>
            <a:r>
              <a:rPr lang="en-US" b="1" dirty="0" smtClean="0"/>
              <a:t>else</a:t>
            </a:r>
            <a:r>
              <a:rPr lang="en-US" dirty="0"/>
              <a:t>  </a:t>
            </a:r>
            <a:r>
              <a:rPr lang="en-US" dirty="0" smtClean="0"/>
              <a:t>rear</a:t>
            </a:r>
            <a:r>
              <a:rPr lang="en-US" dirty="0"/>
              <a:t> = rear + 1; 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       </a:t>
            </a:r>
            <a:r>
              <a:rPr lang="en-US" dirty="0" smtClean="0"/>
              <a:t>		queue[rear</a:t>
            </a:r>
            <a:r>
              <a:rPr lang="en-US" dirty="0"/>
              <a:t>]=item;  </a:t>
            </a: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("data inserted to queue");</a:t>
            </a:r>
            <a:r>
              <a:rPr lang="en-US" dirty="0"/>
              <a:t>  </a:t>
            </a: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return true;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   </a:t>
            </a:r>
            <a:r>
              <a:rPr lang="en-US" dirty="0" smtClean="0"/>
              <a:t>	}</a:t>
            </a:r>
            <a:r>
              <a:rPr lang="en-US" dirty="0"/>
              <a:t>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2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Stack</a:t>
            </a:r>
          </a:p>
          <a:p>
            <a:r>
              <a:rPr lang="en-US" dirty="0" smtClean="0"/>
              <a:t>Application of Stack</a:t>
            </a:r>
          </a:p>
          <a:p>
            <a:r>
              <a:rPr lang="en-US" dirty="0" smtClean="0"/>
              <a:t>Stack representation</a:t>
            </a:r>
          </a:p>
          <a:p>
            <a:r>
              <a:rPr lang="en-US" dirty="0" smtClean="0"/>
              <a:t>Stack Basic operations</a:t>
            </a:r>
          </a:p>
          <a:p>
            <a:r>
              <a:rPr lang="en-US" dirty="0"/>
              <a:t>Introduction to </a:t>
            </a:r>
            <a:r>
              <a:rPr lang="en-US" dirty="0" smtClean="0"/>
              <a:t>Queue</a:t>
            </a:r>
            <a:endParaRPr lang="en-US" dirty="0"/>
          </a:p>
          <a:p>
            <a:r>
              <a:rPr lang="en-US" dirty="0"/>
              <a:t>Application of </a:t>
            </a:r>
            <a:r>
              <a:rPr lang="en-US" dirty="0" smtClean="0"/>
              <a:t>Queue</a:t>
            </a:r>
            <a:endParaRPr lang="en-US" dirty="0"/>
          </a:p>
          <a:p>
            <a:r>
              <a:rPr lang="en-US" dirty="0" smtClean="0"/>
              <a:t>Queue representation</a:t>
            </a:r>
            <a:endParaRPr lang="en-US" dirty="0"/>
          </a:p>
          <a:p>
            <a:r>
              <a:rPr lang="en-US" dirty="0" smtClean="0"/>
              <a:t>Queue </a:t>
            </a:r>
            <a:r>
              <a:rPr lang="en-US" dirty="0"/>
              <a:t>Basic </a:t>
            </a:r>
            <a:r>
              <a:rPr lang="en-US" dirty="0" smtClean="0"/>
              <a:t>operations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8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Dequeue</a:t>
            </a:r>
            <a:r>
              <a:rPr lang="en-US" dirty="0" smtClean="0"/>
              <a:t> </a:t>
            </a:r>
            <a:r>
              <a:rPr lang="en-US" dirty="0"/>
              <a:t>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534400" cy="33527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dirty="0" smtClean="0"/>
              <a:t>following </a:t>
            </a:r>
            <a:r>
              <a:rPr lang="en-US" dirty="0"/>
              <a:t>steps are taken to perform </a:t>
            </a:r>
            <a:r>
              <a:rPr lang="en-US" dirty="0" err="1" smtClean="0"/>
              <a:t>dequeue</a:t>
            </a:r>
            <a:r>
              <a:rPr lang="en-US" dirty="0" smtClean="0"/>
              <a:t> operation</a:t>
            </a:r>
            <a:endParaRPr lang="en-US" dirty="0"/>
          </a:p>
          <a:p>
            <a:pPr lvl="1"/>
            <a:r>
              <a:rPr lang="en-US" dirty="0" smtClean="0"/>
              <a:t>Step </a:t>
            </a:r>
            <a:r>
              <a:rPr lang="en-US" dirty="0"/>
              <a:t>1 − Check if the queue is empty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Step 2 − If the queue is empty, produce underflow error and exit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Step 3 − If the queue is not empty, access the data where front is pointing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Step 4 − Increment front pointer to point to the next available data element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Step 5 − Return success.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20</a:t>
            </a:fld>
            <a:endParaRPr lang="en-US"/>
          </a:p>
        </p:txBody>
      </p:sp>
      <p:pic>
        <p:nvPicPr>
          <p:cNvPr id="2050" name="Picture 2" descr="Remove Ope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581400"/>
            <a:ext cx="6019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1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Enqueue</a:t>
            </a:r>
            <a:r>
              <a:rPr lang="en-US" dirty="0"/>
              <a:t>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/>
              <a:t>public </a:t>
            </a:r>
            <a:r>
              <a:rPr lang="en-US" b="1" dirty="0" err="1" smtClean="0"/>
              <a:t>boolean</a:t>
            </a:r>
            <a:r>
              <a:rPr lang="en-US" dirty="0"/>
              <a:t> </a:t>
            </a:r>
            <a:r>
              <a:rPr lang="en-US" dirty="0" err="1" smtClean="0"/>
              <a:t>dequeue</a:t>
            </a:r>
            <a:r>
              <a:rPr lang="en-US" dirty="0"/>
              <a:t> </a:t>
            </a:r>
            <a:r>
              <a:rPr lang="en-US" dirty="0" smtClean="0"/>
              <a:t>()</a:t>
            </a:r>
            <a:r>
              <a:rPr lang="en-US" dirty="0"/>
              <a:t>  </a:t>
            </a:r>
            <a:r>
              <a:rPr lang="en-US" dirty="0" smtClean="0"/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{  </a:t>
            </a:r>
          </a:p>
          <a:p>
            <a:pPr marL="0" indent="0">
              <a:buNone/>
            </a:pPr>
            <a:r>
              <a:rPr lang="en-US" b="1" dirty="0" smtClean="0"/>
              <a:t>	if</a:t>
            </a:r>
            <a:r>
              <a:rPr lang="en-US" dirty="0" smtClean="0"/>
              <a:t> (front == -1 || front &gt; rear) 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  <a:r>
              <a:rPr lang="en-US" dirty="0"/>
              <a:t>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/>
              <a:t>("queue is </a:t>
            </a:r>
            <a:r>
              <a:rPr lang="en-US" dirty="0" smtClean="0"/>
              <a:t>underflow</a:t>
            </a:r>
            <a:r>
              <a:rPr lang="en-US" dirty="0"/>
              <a:t>");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return false;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   	} 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smtClean="0"/>
              <a:t>	</a:t>
            </a:r>
            <a:r>
              <a:rPr lang="en-US" b="1" dirty="0" smtClean="0"/>
              <a:t>else</a:t>
            </a:r>
            <a:r>
              <a:rPr lang="en-US" dirty="0"/>
              <a:t>  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smtClean="0"/>
              <a:t>	{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 x</a:t>
            </a:r>
            <a:r>
              <a:rPr lang="en-US" dirty="0"/>
              <a:t> = queue[front];  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dirty="0" smtClean="0"/>
              <a:t>if </a:t>
            </a:r>
            <a:r>
              <a:rPr lang="en-US" dirty="0" smtClean="0"/>
              <a:t>(front</a:t>
            </a:r>
            <a:r>
              <a:rPr lang="en-US" dirty="0"/>
              <a:t> == rear)  </a:t>
            </a:r>
            <a:r>
              <a:rPr lang="en-US" dirty="0" smtClean="0"/>
              <a:t>front</a:t>
            </a:r>
            <a:r>
              <a:rPr lang="en-US" dirty="0"/>
              <a:t> = rear = -1;  </a:t>
            </a:r>
          </a:p>
          <a:p>
            <a:pPr marL="0" indent="0">
              <a:buNone/>
            </a:pPr>
            <a:r>
              <a:rPr lang="en-US" dirty="0"/>
              <a:t>            </a:t>
            </a:r>
            <a:r>
              <a:rPr lang="en-US" dirty="0" smtClean="0"/>
              <a:t>		</a:t>
            </a:r>
            <a:r>
              <a:rPr lang="en-US" b="1" dirty="0" smtClean="0"/>
              <a:t>else</a:t>
            </a:r>
            <a:r>
              <a:rPr lang="en-US" dirty="0"/>
              <a:t> </a:t>
            </a:r>
            <a:r>
              <a:rPr lang="en-US" dirty="0" smtClean="0"/>
              <a:t>  front</a:t>
            </a:r>
            <a:r>
              <a:rPr lang="en-US" dirty="0"/>
              <a:t> = front + 1;   </a:t>
            </a: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/>
              <a:t>System.out.println</a:t>
            </a:r>
            <a:r>
              <a:rPr lang="en-US" dirty="0"/>
              <a:t>("data </a:t>
            </a:r>
            <a:r>
              <a:rPr lang="en-US" dirty="0" smtClean="0"/>
              <a:t>removed from queue:" +x);</a:t>
            </a:r>
            <a:r>
              <a:rPr lang="en-US" dirty="0"/>
              <a:t>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return true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             }    </a:t>
            </a: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}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0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Stack is an ordered list in which, storing elements with input and output processing according to the LIFO (last In First Out) principle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In stack terminology, insertion operation is called PUSH and removal operation is call </a:t>
            </a:r>
            <a:r>
              <a:rPr lang="en-US" dirty="0" smtClean="0"/>
              <a:t>POP </a:t>
            </a:r>
            <a:r>
              <a:rPr lang="en-US" dirty="0"/>
              <a:t>insertion and </a:t>
            </a:r>
            <a:r>
              <a:rPr lang="en-US" dirty="0" smtClean="0"/>
              <a:t>can </a:t>
            </a:r>
            <a:r>
              <a:rPr lang="en-US" dirty="0"/>
              <a:t>be performed only at one end that is called </a:t>
            </a:r>
            <a:r>
              <a:rPr lang="en-US" b="1" dirty="0"/>
              <a:t>top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 queue is a Abstract Data Type (ADT), somewhat </a:t>
            </a:r>
            <a:r>
              <a:rPr lang="en-US" dirty="0" smtClean="0"/>
              <a:t>similar to Stacks. </a:t>
            </a:r>
            <a:r>
              <a:rPr lang="en-US" dirty="0"/>
              <a:t>Queue is referred to be as First In First Out list.</a:t>
            </a:r>
            <a:endParaRPr lang="en-US" dirty="0" smtClean="0"/>
          </a:p>
          <a:p>
            <a:pPr algn="just"/>
            <a:r>
              <a:rPr lang="en-US" dirty="0" smtClean="0"/>
              <a:t>Unlike </a:t>
            </a:r>
            <a:r>
              <a:rPr lang="en-US" dirty="0"/>
              <a:t>stacks, a queue is open at </a:t>
            </a:r>
            <a:r>
              <a:rPr lang="en-US" b="1" dirty="0"/>
              <a:t>both its ends</a:t>
            </a:r>
            <a:r>
              <a:rPr lang="en-US" dirty="0"/>
              <a:t>. One end is always used to insert data (</a:t>
            </a:r>
            <a:r>
              <a:rPr lang="en-US" dirty="0" err="1"/>
              <a:t>enqueue</a:t>
            </a:r>
            <a:r>
              <a:rPr lang="en-US" dirty="0"/>
              <a:t>) and the other is used to remove data (</a:t>
            </a:r>
            <a:r>
              <a:rPr lang="en-US" dirty="0" err="1"/>
              <a:t>dequeue</a:t>
            </a:r>
            <a:r>
              <a:rPr lang="en-US" dirty="0" smtClean="0"/>
              <a:t>).</a:t>
            </a:r>
            <a:endParaRPr lang="en-US" dirty="0"/>
          </a:p>
          <a:p>
            <a:pPr algn="just"/>
            <a:r>
              <a:rPr lang="en-US" dirty="0" smtClean="0"/>
              <a:t>Both stack and queue </a:t>
            </a:r>
            <a:r>
              <a:rPr lang="en-US" dirty="0"/>
              <a:t>can be implemented </a:t>
            </a:r>
            <a:r>
              <a:rPr lang="en-US" dirty="0" smtClean="0"/>
              <a:t>using arrays, structures, </a:t>
            </a:r>
            <a:r>
              <a:rPr lang="en-US" dirty="0"/>
              <a:t>pointer and linked </a:t>
            </a:r>
            <a:r>
              <a:rPr lang="en-US" dirty="0" smtClean="0"/>
              <a:t>list.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2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www.techiedelight.com</a:t>
            </a:r>
            <a:r>
              <a:rPr lang="en-US" dirty="0">
                <a:hlinkClick r:id="rId2"/>
              </a:rPr>
              <a:t>/stack-implementation-in-java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java2blog.com</a:t>
            </a:r>
            <a:r>
              <a:rPr lang="en-US" dirty="0">
                <a:hlinkClick r:id="rId3"/>
              </a:rPr>
              <a:t>/implement-stack-using-array-in-java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err="1" smtClean="0">
                <a:hlinkClick r:id="rId4"/>
              </a:rPr>
              <a:t>www.javatpoint.com</a:t>
            </a:r>
            <a:r>
              <a:rPr lang="en-US" dirty="0" smtClean="0">
                <a:hlinkClick r:id="rId4"/>
              </a:rPr>
              <a:t>/data-structure-stack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err="1" smtClean="0">
                <a:hlinkClick r:id="rId5"/>
              </a:rPr>
              <a:t>www.tutorialspoint.com</a:t>
            </a:r>
            <a:r>
              <a:rPr lang="en-US" dirty="0" smtClean="0">
                <a:hlinkClick r:id="rId5"/>
              </a:rPr>
              <a:t>/</a:t>
            </a:r>
            <a:r>
              <a:rPr lang="en-US" dirty="0" err="1" smtClean="0">
                <a:hlinkClick r:id="rId5"/>
              </a:rPr>
              <a:t>data_structures_algorithms</a:t>
            </a:r>
            <a:r>
              <a:rPr lang="en-US" dirty="0" smtClean="0">
                <a:hlinkClick r:id="rId5"/>
              </a:rPr>
              <a:t>/</a:t>
            </a:r>
            <a:r>
              <a:rPr lang="en-US" dirty="0" err="1" smtClean="0">
                <a:hlinkClick r:id="rId5"/>
              </a:rPr>
              <a:t>dsa_queue.htm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err="1" smtClean="0">
                <a:hlinkClick r:id="rId6"/>
              </a:rPr>
              <a:t>www.studytonight.com</a:t>
            </a:r>
            <a:r>
              <a:rPr lang="en-US" dirty="0" smtClean="0">
                <a:hlinkClick r:id="rId6"/>
              </a:rPr>
              <a:t>/data-structures/queue-data-structure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err="1">
                <a:hlinkClick r:id="rId7"/>
              </a:rPr>
              <a:t>www.geeksforgeeks.org</a:t>
            </a:r>
            <a:r>
              <a:rPr lang="en-US" dirty="0">
                <a:hlinkClick r:id="rId7"/>
              </a:rPr>
              <a:t>/</a:t>
            </a:r>
            <a:r>
              <a:rPr lang="en-US" dirty="0" err="1">
                <a:hlinkClick r:id="rId7"/>
              </a:rPr>
              <a:t>p5</a:t>
            </a:r>
            <a:r>
              <a:rPr lang="en-US" dirty="0">
                <a:hlinkClick r:id="rId7"/>
              </a:rPr>
              <a:t>-</a:t>
            </a:r>
            <a:r>
              <a:rPr lang="en-US" dirty="0" err="1">
                <a:hlinkClick r:id="rId7"/>
              </a:rPr>
              <a:t>js</a:t>
            </a:r>
            <a:r>
              <a:rPr lang="en-US" dirty="0">
                <a:hlinkClick r:id="rId7"/>
              </a:rPr>
              <a:t>-</a:t>
            </a:r>
            <a:r>
              <a:rPr lang="en-US" dirty="0" err="1">
                <a:hlinkClick r:id="rId7"/>
              </a:rPr>
              <a:t>enqueue</a:t>
            </a:r>
            <a:r>
              <a:rPr lang="en-US" dirty="0">
                <a:hlinkClick r:id="rId7"/>
              </a:rPr>
              <a:t>-operation-in-queue/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2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B37BB8C-BA62-BC4F-B0F8-D5F9321E2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874" y="1828800"/>
            <a:ext cx="3310326" cy="352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7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stack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 stack is a Abstract Data Type (ADT), commonly used in most programming languages.</a:t>
            </a:r>
          </a:p>
          <a:p>
            <a:pPr algn="just"/>
            <a:r>
              <a:rPr lang="en-US" dirty="0" smtClean="0"/>
              <a:t>Storing </a:t>
            </a:r>
            <a:r>
              <a:rPr lang="en-US" dirty="0"/>
              <a:t>elements with input and output processing according to the LIFO (last In First Out) principle.</a:t>
            </a:r>
          </a:p>
          <a:p>
            <a:pPr algn="just"/>
            <a:r>
              <a:rPr lang="en-US" dirty="0"/>
              <a:t>Accordingly, elements can be added to the stack at any time when there is enough memory, but only the last added element will be removed first.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5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stack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191000" cy="56388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In stack terminology, insertion operation is called PUSH and removal operation is call POP </a:t>
            </a:r>
            <a:r>
              <a:rPr lang="en-US" dirty="0"/>
              <a:t>and can be performed only at one end that is called </a:t>
            </a:r>
            <a:r>
              <a:rPr lang="en-US" b="1" dirty="0"/>
              <a:t>top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Stacks </a:t>
            </a:r>
            <a:r>
              <a:rPr lang="en-US" dirty="0"/>
              <a:t>can either be a fixed size one or it may have a sense of dynamic </a:t>
            </a:r>
            <a:r>
              <a:rPr lang="en-US" dirty="0" smtClean="0"/>
              <a:t>resizing.</a:t>
            </a:r>
            <a:r>
              <a:rPr lang="en-US" dirty="0"/>
              <a:t> </a:t>
            </a:r>
            <a:endParaRPr lang="en-US" dirty="0" smtClean="0"/>
          </a:p>
          <a:p>
            <a:pPr algn="just"/>
            <a:r>
              <a:rPr lang="en-US" dirty="0" smtClean="0"/>
              <a:t>It can be implemented by means of array, structure, pointer and linked list.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376363"/>
            <a:ext cx="45720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88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/>
              <a:t>o</a:t>
            </a:r>
            <a:r>
              <a:rPr lang="en-US" dirty="0" smtClean="0"/>
              <a:t>perations </a:t>
            </a:r>
            <a:r>
              <a:rPr lang="en-US" dirty="0"/>
              <a:t>on </a:t>
            </a:r>
            <a:r>
              <a:rPr lang="en-US" dirty="0" smtClean="0"/>
              <a:t>a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There are various operations which can be performed on </a:t>
            </a:r>
            <a:r>
              <a:rPr lang="en-US" dirty="0" smtClean="0"/>
              <a:t>a stack.</a:t>
            </a:r>
          </a:p>
          <a:p>
            <a:pPr algn="just"/>
            <a:r>
              <a:rPr lang="en-US" dirty="0" smtClean="0"/>
              <a:t>The following two primary operations:</a:t>
            </a:r>
          </a:p>
          <a:p>
            <a:pPr lvl="1" algn="just"/>
            <a:r>
              <a:rPr lang="en-US" dirty="0"/>
              <a:t>Push : Adding an element onto the </a:t>
            </a:r>
            <a:r>
              <a:rPr lang="en-US" dirty="0" smtClean="0"/>
              <a:t>stack</a:t>
            </a:r>
          </a:p>
          <a:p>
            <a:pPr lvl="1" algn="just"/>
            <a:r>
              <a:rPr lang="en-US" dirty="0"/>
              <a:t>Pop : Removing an element from the stack</a:t>
            </a:r>
            <a:endParaRPr lang="en-US" dirty="0" smtClean="0"/>
          </a:p>
          <a:p>
            <a:pPr algn="just"/>
            <a:r>
              <a:rPr lang="en-US" dirty="0" smtClean="0"/>
              <a:t>To use a </a:t>
            </a:r>
            <a:r>
              <a:rPr lang="en-US" dirty="0"/>
              <a:t>stack </a:t>
            </a:r>
            <a:r>
              <a:rPr lang="en-US" dirty="0" smtClean="0"/>
              <a:t>efficiently, the following operations is added to stacks:</a:t>
            </a:r>
          </a:p>
          <a:p>
            <a:pPr lvl="1" algn="just"/>
            <a:r>
              <a:rPr lang="en-US" dirty="0" smtClean="0"/>
              <a:t>Peek/Top </a:t>
            </a:r>
            <a:r>
              <a:rPr lang="en-US" dirty="0"/>
              <a:t>: </a:t>
            </a:r>
            <a:r>
              <a:rPr lang="en-US" dirty="0" smtClean="0"/>
              <a:t>gets the top data element of the </a:t>
            </a:r>
            <a:r>
              <a:rPr lang="en-US" dirty="0"/>
              <a:t>stack without removing </a:t>
            </a:r>
            <a:r>
              <a:rPr lang="en-US" dirty="0" smtClean="0"/>
              <a:t>it.</a:t>
            </a:r>
          </a:p>
          <a:p>
            <a:pPr lvl="1" algn="just"/>
            <a:r>
              <a:rPr lang="en-US" dirty="0" err="1" smtClean="0"/>
              <a:t>isEmpty</a:t>
            </a:r>
            <a:r>
              <a:rPr lang="en-US" dirty="0" smtClean="0"/>
              <a:t> : check if stack is empty</a:t>
            </a:r>
          </a:p>
          <a:p>
            <a:pPr lvl="1" algn="just"/>
            <a:r>
              <a:rPr lang="en-US" dirty="0" err="1" smtClean="0"/>
              <a:t>isFull</a:t>
            </a:r>
            <a:r>
              <a:rPr lang="en-US" dirty="0" smtClean="0"/>
              <a:t> : </a:t>
            </a:r>
            <a:r>
              <a:rPr lang="en-US" dirty="0"/>
              <a:t>check if stack </a:t>
            </a:r>
            <a:r>
              <a:rPr lang="en-US" dirty="0" smtClean="0"/>
              <a:t>is full.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2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</a:t>
            </a:r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simplest application of a stack is to reverse a word. You push a given word to stack - letter by letter - and then pop letters from the stack.</a:t>
            </a:r>
          </a:p>
          <a:p>
            <a:pPr algn="just"/>
            <a:r>
              <a:rPr lang="en-US" dirty="0"/>
              <a:t>There are other uses also like:</a:t>
            </a:r>
          </a:p>
          <a:p>
            <a:pPr lvl="1" algn="just"/>
            <a:r>
              <a:rPr lang="en-US" dirty="0"/>
              <a:t>Recursion</a:t>
            </a:r>
            <a:endParaRPr lang="en-US" dirty="0" smtClean="0"/>
          </a:p>
          <a:p>
            <a:pPr lvl="1" algn="just"/>
            <a:r>
              <a:rPr lang="en-US" dirty="0" smtClean="0"/>
              <a:t>Parsing</a:t>
            </a:r>
            <a:endParaRPr lang="en-US" dirty="0"/>
          </a:p>
          <a:p>
            <a:pPr lvl="1" algn="just"/>
            <a:r>
              <a:rPr lang="en-US" dirty="0"/>
              <a:t>Expression evaluations and conversions</a:t>
            </a:r>
            <a:r>
              <a:rPr lang="en-US" dirty="0" smtClean="0"/>
              <a:t>(Infix </a:t>
            </a:r>
            <a:r>
              <a:rPr lang="en-US" dirty="0"/>
              <a:t>to Postfix, Postfix to Prefix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7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343400" cy="5211763"/>
          </a:xfrm>
        </p:spPr>
        <p:txBody>
          <a:bodyPr/>
          <a:lstStyle/>
          <a:p>
            <a:r>
              <a:rPr lang="en-US" dirty="0" smtClean="0"/>
              <a:t>In Java, </a:t>
            </a:r>
          </a:p>
          <a:p>
            <a:r>
              <a:rPr lang="en-US" dirty="0" smtClean="0"/>
              <a:t>Stack </a:t>
            </a:r>
            <a:r>
              <a:rPr lang="en-US" b="1" dirty="0" smtClean="0"/>
              <a:t>using Array</a:t>
            </a:r>
          </a:p>
          <a:p>
            <a:pPr marL="0" indent="0">
              <a:buNone/>
            </a:pPr>
            <a:r>
              <a:rPr lang="en-US" dirty="0" smtClean="0"/>
              <a:t>public class stack{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a[];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maxsize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top;</a:t>
            </a:r>
          </a:p>
          <a:p>
            <a:pPr marL="0" indent="0">
              <a:buNone/>
            </a:pPr>
            <a:r>
              <a:rPr lang="en-US" sz="2000" dirty="0" smtClean="0"/>
              <a:t>//implements basic operations here.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53000" y="1447800"/>
            <a:ext cx="4191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Stack </a:t>
            </a:r>
            <a:r>
              <a:rPr lang="en-US" b="1" dirty="0" smtClean="0"/>
              <a:t>using Linked list</a:t>
            </a:r>
          </a:p>
          <a:p>
            <a:pPr marL="0" indent="0">
              <a:buNone/>
            </a:pPr>
            <a:r>
              <a:rPr lang="en-US" dirty="0" smtClean="0"/>
              <a:t>public class node{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 err="1" smtClean="0"/>
              <a:t>int</a:t>
            </a:r>
            <a:r>
              <a:rPr lang="en-US" dirty="0" smtClean="0"/>
              <a:t> data;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node next;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public class stack{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node head;</a:t>
            </a:r>
          </a:p>
          <a:p>
            <a:pPr marL="0" indent="0">
              <a:buNone/>
            </a:pPr>
            <a:r>
              <a:rPr lang="en-US" sz="2000" dirty="0"/>
              <a:t>//implements basic operations here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5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operation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30479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Push operation involves a series of steps:</a:t>
            </a:r>
          </a:p>
          <a:p>
            <a:pPr lvl="1"/>
            <a:r>
              <a:rPr lang="en-US" b="1" dirty="0" smtClean="0"/>
              <a:t>Step 1</a:t>
            </a:r>
            <a:r>
              <a:rPr lang="en-US" dirty="0" smtClean="0"/>
              <a:t>: checks if the stack is full.</a:t>
            </a:r>
          </a:p>
          <a:p>
            <a:pPr lvl="1"/>
            <a:r>
              <a:rPr lang="en-US" b="1" dirty="0" smtClean="0"/>
              <a:t>Step 2</a:t>
            </a:r>
            <a:r>
              <a:rPr lang="en-US" dirty="0" smtClean="0"/>
              <a:t>: if </a:t>
            </a:r>
            <a:r>
              <a:rPr lang="en-US" dirty="0"/>
              <a:t>the stack is </a:t>
            </a:r>
            <a:r>
              <a:rPr lang="en-US" dirty="0" smtClean="0"/>
              <a:t>full, display an error and exit.</a:t>
            </a:r>
            <a:endParaRPr lang="en-US" dirty="0"/>
          </a:p>
          <a:p>
            <a:pPr lvl="1"/>
            <a:r>
              <a:rPr lang="en-US" b="1" dirty="0"/>
              <a:t>Step </a:t>
            </a:r>
            <a:r>
              <a:rPr lang="en-US" b="1" dirty="0" smtClean="0"/>
              <a:t>3</a:t>
            </a:r>
            <a:r>
              <a:rPr lang="en-US" dirty="0" smtClean="0"/>
              <a:t>: </a:t>
            </a:r>
            <a:r>
              <a:rPr lang="en-US" dirty="0"/>
              <a:t>if the stack </a:t>
            </a:r>
            <a:r>
              <a:rPr lang="en-US" dirty="0" smtClean="0"/>
              <a:t>is not </a:t>
            </a:r>
            <a:r>
              <a:rPr lang="en-US" dirty="0"/>
              <a:t>full</a:t>
            </a:r>
            <a:r>
              <a:rPr lang="en-US" dirty="0" smtClean="0"/>
              <a:t>, increments top to point next empty space .</a:t>
            </a:r>
          </a:p>
          <a:p>
            <a:pPr lvl="1"/>
            <a:r>
              <a:rPr lang="en-US" b="1" dirty="0"/>
              <a:t>Step 4</a:t>
            </a:r>
            <a:r>
              <a:rPr lang="en-US" dirty="0" smtClean="0"/>
              <a:t>: adds data to the stack location, where top is pointing.</a:t>
            </a:r>
            <a:endParaRPr lang="en-US" dirty="0"/>
          </a:p>
          <a:p>
            <a:pPr lvl="1"/>
            <a:r>
              <a:rPr lang="en-US" b="1" dirty="0"/>
              <a:t>Step </a:t>
            </a:r>
            <a:r>
              <a:rPr lang="en-US" b="1" dirty="0" smtClean="0"/>
              <a:t>5</a:t>
            </a:r>
            <a:r>
              <a:rPr lang="en-US" dirty="0" smtClean="0"/>
              <a:t>: returns success 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53" y="3657600"/>
            <a:ext cx="7645947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40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operation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1815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Array implementation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boolean</a:t>
            </a:r>
            <a:r>
              <a:rPr lang="en-US" dirty="0" smtClean="0"/>
              <a:t> Push(</a:t>
            </a:r>
            <a:r>
              <a:rPr lang="en-US" dirty="0" err="1" smtClean="0"/>
              <a:t>int</a:t>
            </a:r>
            <a:r>
              <a:rPr lang="en-US" dirty="0" smtClean="0"/>
              <a:t> x)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if(top == </a:t>
            </a:r>
            <a:r>
              <a:rPr lang="en-US" dirty="0" err="1" smtClean="0"/>
              <a:t>maxsize</a:t>
            </a:r>
            <a:r>
              <a:rPr lang="en-US" dirty="0" smtClean="0"/>
              <a:t>-1)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("stack is full!");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false;</a:t>
            </a:r>
          </a:p>
          <a:p>
            <a:pPr marL="0" indent="0">
              <a:buNone/>
            </a:pPr>
            <a:r>
              <a:rPr lang="en-US" dirty="0" smtClean="0"/>
              <a:t>	}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top = </a:t>
            </a:r>
            <a:r>
              <a:rPr lang="en-US" dirty="0" err="1" smtClean="0"/>
              <a:t>top+1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a[top]=x;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("data pushed into stack!");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true;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4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Presentation2</Template>
  <TotalTime>470</TotalTime>
  <Words>1239</Words>
  <Application>Microsoft Office PowerPoint</Application>
  <PresentationFormat>On-screen Show (4:3)</PresentationFormat>
  <Paragraphs>271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Presentation2</vt:lpstr>
      <vt:lpstr>Data Structure &amp; Algorithms</vt:lpstr>
      <vt:lpstr>Objectives</vt:lpstr>
      <vt:lpstr>What is a stack </vt:lpstr>
      <vt:lpstr>What is a stack </vt:lpstr>
      <vt:lpstr>Basic operations on a Stack</vt:lpstr>
      <vt:lpstr>Applications of Stack</vt:lpstr>
      <vt:lpstr>Stack representation</vt:lpstr>
      <vt:lpstr>Push operation </vt:lpstr>
      <vt:lpstr>Push operation </vt:lpstr>
      <vt:lpstr>Pop operation</vt:lpstr>
      <vt:lpstr>Pop operation</vt:lpstr>
      <vt:lpstr>Pop operation</vt:lpstr>
      <vt:lpstr>What is a Queue</vt:lpstr>
      <vt:lpstr>What is a Queue</vt:lpstr>
      <vt:lpstr>Applications of Queue</vt:lpstr>
      <vt:lpstr>Queue representation</vt:lpstr>
      <vt:lpstr>Basic operations on a Queue</vt:lpstr>
      <vt:lpstr>Enqueue operation</vt:lpstr>
      <vt:lpstr>Enqueue operation</vt:lpstr>
      <vt:lpstr>Dequeue operation</vt:lpstr>
      <vt:lpstr>Enqueue operation</vt:lpstr>
      <vt:lpstr>Summary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Hoàng Phong</dc:creator>
  <cp:lastModifiedBy>Vitinh TT2</cp:lastModifiedBy>
  <cp:revision>109</cp:revision>
  <dcterms:created xsi:type="dcterms:W3CDTF">2019-11-01T08:27:48Z</dcterms:created>
  <dcterms:modified xsi:type="dcterms:W3CDTF">2019-12-03T13:00:58Z</dcterms:modified>
</cp:coreProperties>
</file>