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72" r:id="rId4"/>
    <p:sldId id="268" r:id="rId5"/>
    <p:sldId id="277" r:id="rId6"/>
    <p:sldId id="278" r:id="rId7"/>
    <p:sldId id="279" r:id="rId8"/>
    <p:sldId id="281" r:id="rId9"/>
    <p:sldId id="282" r:id="rId10"/>
    <p:sldId id="283" r:id="rId11"/>
    <p:sldId id="275" r:id="rId12"/>
    <p:sldId id="287" r:id="rId13"/>
    <p:sldId id="276" r:id="rId14"/>
    <p:sldId id="285" r:id="rId15"/>
    <p:sldId id="286" r:id="rId16"/>
    <p:sldId id="288" r:id="rId17"/>
    <p:sldId id="289" r:id="rId18"/>
    <p:sldId id="260" r:id="rId19"/>
  </p:sldIdLst>
  <p:sldSz cx="21315363" cy="13322300"/>
  <p:notesSz cx="6858000" cy="9144000"/>
  <p:defaultTextStyle>
    <a:defPPr>
      <a:defRPr lang="en-US"/>
    </a:defPPr>
    <a:lvl1pPr marL="0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89609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79219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68828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58438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48047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37656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27266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16875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pos="67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1027" y="77"/>
      </p:cViewPr>
      <p:guideLst>
        <p:guide orient="horz" pos="4196"/>
        <p:guide pos="67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E7C48-B483-48B1-901F-4B0737504AA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A4F48-0BEF-4E76-9C2B-6913CF2F0140}">
      <dgm:prSet phldrT="[Text]"/>
      <dgm:spPr>
        <a:solidFill>
          <a:schemeClr val="accent6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vi-VN" dirty="0"/>
            <a:t>Chương 1:</a:t>
          </a:r>
          <a:r>
            <a:rPr lang="en-US" dirty="0"/>
            <a:t> </a:t>
          </a:r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chung</a:t>
          </a:r>
          <a:endParaRPr lang="en-US" dirty="0"/>
        </a:p>
      </dgm:t>
    </dgm:pt>
    <dgm:pt modelId="{2F7377E5-C5DD-4C7F-BA05-B5D003B576BA}" type="parTrans" cxnId="{2E39C11B-7CF9-4748-8A09-A1CC61047C55}">
      <dgm:prSet/>
      <dgm:spPr/>
      <dgm:t>
        <a:bodyPr/>
        <a:lstStyle/>
        <a:p>
          <a:endParaRPr lang="en-US"/>
        </a:p>
      </dgm:t>
    </dgm:pt>
    <dgm:pt modelId="{B6012AC9-CCA8-4CF5-BC4C-C5FCE6FA986E}" type="sibTrans" cxnId="{2E39C11B-7CF9-4748-8A09-A1CC61047C55}">
      <dgm:prSet/>
      <dgm:spPr/>
      <dgm:t>
        <a:bodyPr/>
        <a:lstStyle/>
        <a:p>
          <a:endParaRPr lang="en-US"/>
        </a:p>
      </dgm:t>
    </dgm:pt>
    <dgm:pt modelId="{D2EABAD1-6FB4-441C-8756-42988FF6D297}">
      <dgm:prSet phldrT="[Text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vi-VN" dirty="0"/>
            <a:t>Chương 2:</a:t>
          </a:r>
          <a:r>
            <a:rPr lang="en-US" dirty="0"/>
            <a:t> HTML &amp; HTML5</a:t>
          </a:r>
        </a:p>
      </dgm:t>
    </dgm:pt>
    <dgm:pt modelId="{5E344AA7-F1DD-4126-9A56-269B234E0C00}" type="parTrans" cxnId="{5490F06F-58DE-4080-9755-484B14D2B6C1}">
      <dgm:prSet/>
      <dgm:spPr/>
      <dgm:t>
        <a:bodyPr/>
        <a:lstStyle/>
        <a:p>
          <a:endParaRPr lang="en-US"/>
        </a:p>
      </dgm:t>
    </dgm:pt>
    <dgm:pt modelId="{5FF97C72-3C47-4D70-B53A-13AC9E6CD232}" type="sibTrans" cxnId="{5490F06F-58DE-4080-9755-484B14D2B6C1}">
      <dgm:prSet/>
      <dgm:spPr/>
      <dgm:t>
        <a:bodyPr/>
        <a:lstStyle/>
        <a:p>
          <a:endParaRPr lang="en-US"/>
        </a:p>
      </dgm:t>
    </dgm:pt>
    <dgm:pt modelId="{044B23F9-E9E9-4D64-9A73-268B68464B0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vi-VN" dirty="0"/>
            <a:t>Chương 3:</a:t>
          </a:r>
          <a:r>
            <a:rPr lang="en-US" dirty="0"/>
            <a:t> CSS &amp; CSS3</a:t>
          </a:r>
        </a:p>
      </dgm:t>
    </dgm:pt>
    <dgm:pt modelId="{E86276D5-0FAA-414A-A9D9-B33368CD63DA}" type="parTrans" cxnId="{FE0465D8-A59D-4D91-8D3D-5A8AEC06F7DE}">
      <dgm:prSet/>
      <dgm:spPr/>
      <dgm:t>
        <a:bodyPr/>
        <a:lstStyle/>
        <a:p>
          <a:endParaRPr lang="en-US"/>
        </a:p>
      </dgm:t>
    </dgm:pt>
    <dgm:pt modelId="{69FDA948-9494-4A07-98B6-B35C400873C8}" type="sibTrans" cxnId="{FE0465D8-A59D-4D91-8D3D-5A8AEC06F7DE}">
      <dgm:prSet/>
      <dgm:spPr/>
      <dgm:t>
        <a:bodyPr/>
        <a:lstStyle/>
        <a:p>
          <a:endParaRPr lang="en-US"/>
        </a:p>
      </dgm:t>
    </dgm:pt>
    <dgm:pt modelId="{EE85A488-04D7-4CC2-8D77-25A879DDAA2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2A8FDBD4-ACB2-43F0-B02C-0B732DA4D194}" type="parTrans" cxnId="{6B855EC6-2AD7-4FD6-9C5C-8574B25E412D}">
      <dgm:prSet/>
      <dgm:spPr/>
      <dgm:t>
        <a:bodyPr/>
        <a:lstStyle/>
        <a:p>
          <a:endParaRPr lang="en-US"/>
        </a:p>
      </dgm:t>
    </dgm:pt>
    <dgm:pt modelId="{3608413F-3C5D-4BCC-AB1C-B6A503C0F637}" type="sibTrans" cxnId="{6B855EC6-2AD7-4FD6-9C5C-8574B25E412D}">
      <dgm:prSet/>
      <dgm:spPr/>
      <dgm:t>
        <a:bodyPr/>
        <a:lstStyle/>
        <a:p>
          <a:endParaRPr lang="en-US"/>
        </a:p>
      </dgm:t>
    </dgm:pt>
    <dgm:pt modelId="{AB6C38DA-62BC-44D5-9F15-565464818B75}" type="pres">
      <dgm:prSet presAssocID="{5C7E7C48-B483-48B1-901F-4B0737504AA3}" presName="Name0" presStyleCnt="0">
        <dgm:presLayoutVars>
          <dgm:chMax val="7"/>
          <dgm:chPref val="7"/>
          <dgm:dir/>
        </dgm:presLayoutVars>
      </dgm:prSet>
      <dgm:spPr/>
    </dgm:pt>
    <dgm:pt modelId="{70078A6C-EAEF-4301-ADE2-C9A1B6A66671}" type="pres">
      <dgm:prSet presAssocID="{5C7E7C48-B483-48B1-901F-4B0737504AA3}" presName="Name1" presStyleCnt="0"/>
      <dgm:spPr/>
    </dgm:pt>
    <dgm:pt modelId="{1764C289-6C9F-4F37-A420-8FCDCA520D6E}" type="pres">
      <dgm:prSet presAssocID="{5C7E7C48-B483-48B1-901F-4B0737504AA3}" presName="cycle" presStyleCnt="0"/>
      <dgm:spPr/>
    </dgm:pt>
    <dgm:pt modelId="{B1C6FEC5-41BF-4A11-AFA3-D25263939E14}" type="pres">
      <dgm:prSet presAssocID="{5C7E7C48-B483-48B1-901F-4B0737504AA3}" presName="srcNode" presStyleLbl="node1" presStyleIdx="0" presStyleCnt="4"/>
      <dgm:spPr/>
    </dgm:pt>
    <dgm:pt modelId="{D0BC385D-2553-48B1-A262-769C60677DDC}" type="pres">
      <dgm:prSet presAssocID="{5C7E7C48-B483-48B1-901F-4B0737504AA3}" presName="conn" presStyleLbl="parChTrans1D2" presStyleIdx="0" presStyleCnt="1"/>
      <dgm:spPr/>
    </dgm:pt>
    <dgm:pt modelId="{6066253E-E709-40C3-9CD6-363318036AF4}" type="pres">
      <dgm:prSet presAssocID="{5C7E7C48-B483-48B1-901F-4B0737504AA3}" presName="extraNode" presStyleLbl="node1" presStyleIdx="0" presStyleCnt="4"/>
      <dgm:spPr/>
    </dgm:pt>
    <dgm:pt modelId="{5952036F-3DAD-40DE-964E-92833C4F11AB}" type="pres">
      <dgm:prSet presAssocID="{5C7E7C48-B483-48B1-901F-4B0737504AA3}" presName="dstNode" presStyleLbl="node1" presStyleIdx="0" presStyleCnt="4"/>
      <dgm:spPr/>
    </dgm:pt>
    <dgm:pt modelId="{0088E086-1DC3-4EF5-91E5-BBBA7744EA6F}" type="pres">
      <dgm:prSet presAssocID="{165A4F48-0BEF-4E76-9C2B-6913CF2F0140}" presName="text_1" presStyleLbl="node1" presStyleIdx="0" presStyleCnt="4">
        <dgm:presLayoutVars>
          <dgm:bulletEnabled val="1"/>
        </dgm:presLayoutVars>
      </dgm:prSet>
      <dgm:spPr/>
    </dgm:pt>
    <dgm:pt modelId="{DCCBEFCD-32FD-4384-B28C-7FEF53479FAA}" type="pres">
      <dgm:prSet presAssocID="{165A4F48-0BEF-4E76-9C2B-6913CF2F0140}" presName="accent_1" presStyleCnt="0"/>
      <dgm:spPr/>
    </dgm:pt>
    <dgm:pt modelId="{1BC51B2B-7C93-4925-89B2-BEC1CBCA85C7}" type="pres">
      <dgm:prSet presAssocID="{165A4F48-0BEF-4E76-9C2B-6913CF2F0140}" presName="accentRepeatNode" presStyleLbl="solidFgAcc1" presStyleIdx="0" presStyleCnt="4" custLinFactNeighborX="-26433" custLinFactNeighborY="1261"/>
      <dgm:spPr/>
    </dgm:pt>
    <dgm:pt modelId="{DD3A22A6-5831-46BF-9533-6CFB1EB7C918}" type="pres">
      <dgm:prSet presAssocID="{D2EABAD1-6FB4-441C-8756-42988FF6D297}" presName="text_2" presStyleLbl="node1" presStyleIdx="1" presStyleCnt="4">
        <dgm:presLayoutVars>
          <dgm:bulletEnabled val="1"/>
        </dgm:presLayoutVars>
      </dgm:prSet>
      <dgm:spPr/>
    </dgm:pt>
    <dgm:pt modelId="{DCC32C97-BC17-4B90-BDB0-729CE2F20B3A}" type="pres">
      <dgm:prSet presAssocID="{D2EABAD1-6FB4-441C-8756-42988FF6D297}" presName="accent_2" presStyleCnt="0"/>
      <dgm:spPr/>
    </dgm:pt>
    <dgm:pt modelId="{00717DAB-910C-4B4C-81BA-4174F2C98F58}" type="pres">
      <dgm:prSet presAssocID="{D2EABAD1-6FB4-441C-8756-42988FF6D297}" presName="accentRepeatNode" presStyleLbl="solidFgAcc1" presStyleIdx="1" presStyleCnt="4"/>
      <dgm:spPr/>
    </dgm:pt>
    <dgm:pt modelId="{D9504AC2-6927-4F43-B1D7-871541A1A236}" type="pres">
      <dgm:prSet presAssocID="{044B23F9-E9E9-4D64-9A73-268B68464B0B}" presName="text_3" presStyleLbl="node1" presStyleIdx="2" presStyleCnt="4" custLinFactNeighborX="-97">
        <dgm:presLayoutVars>
          <dgm:bulletEnabled val="1"/>
        </dgm:presLayoutVars>
      </dgm:prSet>
      <dgm:spPr/>
    </dgm:pt>
    <dgm:pt modelId="{7B07DF31-65A6-408C-8900-F9DC39069CCB}" type="pres">
      <dgm:prSet presAssocID="{044B23F9-E9E9-4D64-9A73-268B68464B0B}" presName="accent_3" presStyleCnt="0"/>
      <dgm:spPr/>
    </dgm:pt>
    <dgm:pt modelId="{416A7B67-94F6-41F0-8A25-2380A3113FCC}" type="pres">
      <dgm:prSet presAssocID="{044B23F9-E9E9-4D64-9A73-268B68464B0B}" presName="accentRepeatNode" presStyleLbl="solidFgAcc1" presStyleIdx="2" presStyleCnt="4"/>
      <dgm:spPr/>
    </dgm:pt>
    <dgm:pt modelId="{FE1D1089-F455-42AB-9FC4-93B1B6F0CB03}" type="pres">
      <dgm:prSet presAssocID="{EE85A488-04D7-4CC2-8D77-25A879DDAA22}" presName="text_4" presStyleLbl="node1" presStyleIdx="3" presStyleCnt="4">
        <dgm:presLayoutVars>
          <dgm:bulletEnabled val="1"/>
        </dgm:presLayoutVars>
      </dgm:prSet>
      <dgm:spPr/>
    </dgm:pt>
    <dgm:pt modelId="{621145B4-E735-4A66-BD6F-4089592F10BE}" type="pres">
      <dgm:prSet presAssocID="{EE85A488-04D7-4CC2-8D77-25A879DDAA22}" presName="accent_4" presStyleCnt="0"/>
      <dgm:spPr/>
    </dgm:pt>
    <dgm:pt modelId="{153C4458-5815-4E7A-BC11-636D6F09E99E}" type="pres">
      <dgm:prSet presAssocID="{EE85A488-04D7-4CC2-8D77-25A879DDAA22}" presName="accentRepeatNode" presStyleLbl="solidFgAcc1" presStyleIdx="3" presStyleCnt="4"/>
      <dgm:spPr/>
    </dgm:pt>
  </dgm:ptLst>
  <dgm:cxnLst>
    <dgm:cxn modelId="{2E39C11B-7CF9-4748-8A09-A1CC61047C55}" srcId="{5C7E7C48-B483-48B1-901F-4B0737504AA3}" destId="{165A4F48-0BEF-4E76-9C2B-6913CF2F0140}" srcOrd="0" destOrd="0" parTransId="{2F7377E5-C5DD-4C7F-BA05-B5D003B576BA}" sibTransId="{B6012AC9-CCA8-4CF5-BC4C-C5FCE6FA986E}"/>
    <dgm:cxn modelId="{D6E7EE6B-B1AC-48FA-98C5-F8F1D3B90A03}" type="presOf" srcId="{D2EABAD1-6FB4-441C-8756-42988FF6D297}" destId="{DD3A22A6-5831-46BF-9533-6CFB1EB7C918}" srcOrd="0" destOrd="0" presId="urn:microsoft.com/office/officeart/2008/layout/VerticalCurvedList"/>
    <dgm:cxn modelId="{5490F06F-58DE-4080-9755-484B14D2B6C1}" srcId="{5C7E7C48-B483-48B1-901F-4B0737504AA3}" destId="{D2EABAD1-6FB4-441C-8756-42988FF6D297}" srcOrd="1" destOrd="0" parTransId="{5E344AA7-F1DD-4126-9A56-269B234E0C00}" sibTransId="{5FF97C72-3C47-4D70-B53A-13AC9E6CD232}"/>
    <dgm:cxn modelId="{72AD3959-D4F1-498D-A88A-FDE7037CA502}" type="presOf" srcId="{044B23F9-E9E9-4D64-9A73-268B68464B0B}" destId="{D9504AC2-6927-4F43-B1D7-871541A1A236}" srcOrd="0" destOrd="0" presId="urn:microsoft.com/office/officeart/2008/layout/VerticalCurvedList"/>
    <dgm:cxn modelId="{286DF47D-8FE7-48E1-AF25-0BC477B41858}" type="presOf" srcId="{EE85A488-04D7-4CC2-8D77-25A879DDAA22}" destId="{FE1D1089-F455-42AB-9FC4-93B1B6F0CB03}" srcOrd="0" destOrd="0" presId="urn:microsoft.com/office/officeart/2008/layout/VerticalCurvedList"/>
    <dgm:cxn modelId="{36812487-D96C-44E5-914F-3E67946A4332}" type="presOf" srcId="{165A4F48-0BEF-4E76-9C2B-6913CF2F0140}" destId="{0088E086-1DC3-4EF5-91E5-BBBA7744EA6F}" srcOrd="0" destOrd="0" presId="urn:microsoft.com/office/officeart/2008/layout/VerticalCurvedList"/>
    <dgm:cxn modelId="{6B855EC6-2AD7-4FD6-9C5C-8574B25E412D}" srcId="{5C7E7C48-B483-48B1-901F-4B0737504AA3}" destId="{EE85A488-04D7-4CC2-8D77-25A879DDAA22}" srcOrd="3" destOrd="0" parTransId="{2A8FDBD4-ACB2-43F0-B02C-0B732DA4D194}" sibTransId="{3608413F-3C5D-4BCC-AB1C-B6A503C0F637}"/>
    <dgm:cxn modelId="{A15656D5-421D-4FBC-BFF9-41D1BBFA9B01}" type="presOf" srcId="{B6012AC9-CCA8-4CF5-BC4C-C5FCE6FA986E}" destId="{D0BC385D-2553-48B1-A262-769C60677DDC}" srcOrd="0" destOrd="0" presId="urn:microsoft.com/office/officeart/2008/layout/VerticalCurvedList"/>
    <dgm:cxn modelId="{FE0465D8-A59D-4D91-8D3D-5A8AEC06F7DE}" srcId="{5C7E7C48-B483-48B1-901F-4B0737504AA3}" destId="{044B23F9-E9E9-4D64-9A73-268B68464B0B}" srcOrd="2" destOrd="0" parTransId="{E86276D5-0FAA-414A-A9D9-B33368CD63DA}" sibTransId="{69FDA948-9494-4A07-98B6-B35C400873C8}"/>
    <dgm:cxn modelId="{340C4EE6-7789-4200-8BE0-AAFC6B02EF17}" type="presOf" srcId="{5C7E7C48-B483-48B1-901F-4B0737504AA3}" destId="{AB6C38DA-62BC-44D5-9F15-565464818B75}" srcOrd="0" destOrd="0" presId="urn:microsoft.com/office/officeart/2008/layout/VerticalCurvedList"/>
    <dgm:cxn modelId="{7DDC8B5C-F528-4E94-B11E-2921A8A6CCD1}" type="presParOf" srcId="{AB6C38DA-62BC-44D5-9F15-565464818B75}" destId="{70078A6C-EAEF-4301-ADE2-C9A1B6A66671}" srcOrd="0" destOrd="0" presId="urn:microsoft.com/office/officeart/2008/layout/VerticalCurvedList"/>
    <dgm:cxn modelId="{247FD04E-1CBE-4CFF-8848-31A02540972C}" type="presParOf" srcId="{70078A6C-EAEF-4301-ADE2-C9A1B6A66671}" destId="{1764C289-6C9F-4F37-A420-8FCDCA520D6E}" srcOrd="0" destOrd="0" presId="urn:microsoft.com/office/officeart/2008/layout/VerticalCurvedList"/>
    <dgm:cxn modelId="{9DB6A0DA-6820-4DB9-83C0-ED148F30EB77}" type="presParOf" srcId="{1764C289-6C9F-4F37-A420-8FCDCA520D6E}" destId="{B1C6FEC5-41BF-4A11-AFA3-D25263939E14}" srcOrd="0" destOrd="0" presId="urn:microsoft.com/office/officeart/2008/layout/VerticalCurvedList"/>
    <dgm:cxn modelId="{9AA2394D-FD9C-4EF6-9FA5-9A97198622EE}" type="presParOf" srcId="{1764C289-6C9F-4F37-A420-8FCDCA520D6E}" destId="{D0BC385D-2553-48B1-A262-769C60677DDC}" srcOrd="1" destOrd="0" presId="urn:microsoft.com/office/officeart/2008/layout/VerticalCurvedList"/>
    <dgm:cxn modelId="{DBD10E53-9C68-46AD-9868-2E28FF150F4E}" type="presParOf" srcId="{1764C289-6C9F-4F37-A420-8FCDCA520D6E}" destId="{6066253E-E709-40C3-9CD6-363318036AF4}" srcOrd="2" destOrd="0" presId="urn:microsoft.com/office/officeart/2008/layout/VerticalCurvedList"/>
    <dgm:cxn modelId="{F44981C6-98CA-498D-883F-11323395DBCC}" type="presParOf" srcId="{1764C289-6C9F-4F37-A420-8FCDCA520D6E}" destId="{5952036F-3DAD-40DE-964E-92833C4F11AB}" srcOrd="3" destOrd="0" presId="urn:microsoft.com/office/officeart/2008/layout/VerticalCurvedList"/>
    <dgm:cxn modelId="{89F0CBF7-52A8-479F-A1AA-1852CA09EFFB}" type="presParOf" srcId="{70078A6C-EAEF-4301-ADE2-C9A1B6A66671}" destId="{0088E086-1DC3-4EF5-91E5-BBBA7744EA6F}" srcOrd="1" destOrd="0" presId="urn:microsoft.com/office/officeart/2008/layout/VerticalCurvedList"/>
    <dgm:cxn modelId="{7D95D329-21DE-44BA-A663-C9980C6D1DD3}" type="presParOf" srcId="{70078A6C-EAEF-4301-ADE2-C9A1B6A66671}" destId="{DCCBEFCD-32FD-4384-B28C-7FEF53479FAA}" srcOrd="2" destOrd="0" presId="urn:microsoft.com/office/officeart/2008/layout/VerticalCurvedList"/>
    <dgm:cxn modelId="{31E4D0FA-9F5F-4D7C-AE9E-A0EF3AEAD1B9}" type="presParOf" srcId="{DCCBEFCD-32FD-4384-B28C-7FEF53479FAA}" destId="{1BC51B2B-7C93-4925-89B2-BEC1CBCA85C7}" srcOrd="0" destOrd="0" presId="urn:microsoft.com/office/officeart/2008/layout/VerticalCurvedList"/>
    <dgm:cxn modelId="{59A1014F-C8C5-43A2-AFDE-75A68059D616}" type="presParOf" srcId="{70078A6C-EAEF-4301-ADE2-C9A1B6A66671}" destId="{DD3A22A6-5831-46BF-9533-6CFB1EB7C918}" srcOrd="3" destOrd="0" presId="urn:microsoft.com/office/officeart/2008/layout/VerticalCurvedList"/>
    <dgm:cxn modelId="{C4EAA7FC-8EF0-466B-A763-46F59D59CE35}" type="presParOf" srcId="{70078A6C-EAEF-4301-ADE2-C9A1B6A66671}" destId="{DCC32C97-BC17-4B90-BDB0-729CE2F20B3A}" srcOrd="4" destOrd="0" presId="urn:microsoft.com/office/officeart/2008/layout/VerticalCurvedList"/>
    <dgm:cxn modelId="{A2BA044E-CE85-4C47-A661-82CA99E346F7}" type="presParOf" srcId="{DCC32C97-BC17-4B90-BDB0-729CE2F20B3A}" destId="{00717DAB-910C-4B4C-81BA-4174F2C98F58}" srcOrd="0" destOrd="0" presId="urn:microsoft.com/office/officeart/2008/layout/VerticalCurvedList"/>
    <dgm:cxn modelId="{0884A575-AEBF-4B1D-A93C-575A28A96215}" type="presParOf" srcId="{70078A6C-EAEF-4301-ADE2-C9A1B6A66671}" destId="{D9504AC2-6927-4F43-B1D7-871541A1A236}" srcOrd="5" destOrd="0" presId="urn:microsoft.com/office/officeart/2008/layout/VerticalCurvedList"/>
    <dgm:cxn modelId="{BE961709-6E32-4B39-ABDE-903BDB7EDE45}" type="presParOf" srcId="{70078A6C-EAEF-4301-ADE2-C9A1B6A66671}" destId="{7B07DF31-65A6-408C-8900-F9DC39069CCB}" srcOrd="6" destOrd="0" presId="urn:microsoft.com/office/officeart/2008/layout/VerticalCurvedList"/>
    <dgm:cxn modelId="{E836D9D6-E28D-4F99-82B5-D38D7AE42137}" type="presParOf" srcId="{7B07DF31-65A6-408C-8900-F9DC39069CCB}" destId="{416A7B67-94F6-41F0-8A25-2380A3113FCC}" srcOrd="0" destOrd="0" presId="urn:microsoft.com/office/officeart/2008/layout/VerticalCurvedList"/>
    <dgm:cxn modelId="{FD64C22E-7722-4F7F-86DD-0C84F6FC5BEF}" type="presParOf" srcId="{70078A6C-EAEF-4301-ADE2-C9A1B6A66671}" destId="{FE1D1089-F455-42AB-9FC4-93B1B6F0CB03}" srcOrd="7" destOrd="0" presId="urn:microsoft.com/office/officeart/2008/layout/VerticalCurvedList"/>
    <dgm:cxn modelId="{84E1CAC1-CE9F-41E6-9437-A78F9C98F3F6}" type="presParOf" srcId="{70078A6C-EAEF-4301-ADE2-C9A1B6A66671}" destId="{621145B4-E735-4A66-BD6F-4089592F10BE}" srcOrd="8" destOrd="0" presId="urn:microsoft.com/office/officeart/2008/layout/VerticalCurvedList"/>
    <dgm:cxn modelId="{29477E26-F916-4C5D-ADCB-702063128EFF}" type="presParOf" srcId="{621145B4-E735-4A66-BD6F-4089592F10BE}" destId="{153C4458-5815-4E7A-BC11-636D6F09E99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C385D-2553-48B1-A262-769C60677DDC}">
      <dsp:nvSpPr>
        <dsp:cNvPr id="0" name=""/>
        <dsp:cNvSpPr/>
      </dsp:nvSpPr>
      <dsp:spPr>
        <a:xfrm>
          <a:off x="-10714539" y="-1634841"/>
          <a:ext cx="12743177" cy="12743177"/>
        </a:xfrm>
        <a:prstGeom prst="blockArc">
          <a:avLst>
            <a:gd name="adj1" fmla="val 18900000"/>
            <a:gd name="adj2" fmla="val 2700000"/>
            <a:gd name="adj3" fmla="val 17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8E086-1DC3-4EF5-91E5-BBBA7744EA6F}">
      <dsp:nvSpPr>
        <dsp:cNvPr id="0" name=""/>
        <dsp:cNvSpPr/>
      </dsp:nvSpPr>
      <dsp:spPr>
        <a:xfrm>
          <a:off x="1060615" y="728322"/>
          <a:ext cx="15667031" cy="1457402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813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500" kern="1200" dirty="0"/>
            <a:t>Chương 1:</a:t>
          </a:r>
          <a:r>
            <a:rPr lang="en-US" sz="6500" kern="1200" dirty="0"/>
            <a:t> </a:t>
          </a:r>
          <a:r>
            <a:rPr lang="en-US" sz="6500" kern="1200" dirty="0" err="1"/>
            <a:t>Giới</a:t>
          </a:r>
          <a:r>
            <a:rPr lang="en-US" sz="6500" kern="1200" dirty="0"/>
            <a:t> </a:t>
          </a:r>
          <a:r>
            <a:rPr lang="en-US" sz="6500" kern="1200" dirty="0" err="1"/>
            <a:t>thiệu</a:t>
          </a:r>
          <a:r>
            <a:rPr lang="en-US" sz="6500" kern="1200" dirty="0"/>
            <a:t> </a:t>
          </a:r>
          <a:r>
            <a:rPr lang="en-US" sz="6500" kern="1200" dirty="0" err="1"/>
            <a:t>chung</a:t>
          </a:r>
          <a:endParaRPr lang="en-US" sz="6500" kern="1200" dirty="0"/>
        </a:p>
      </dsp:txBody>
      <dsp:txXfrm>
        <a:off x="1060615" y="728322"/>
        <a:ext cx="15667031" cy="1457402"/>
      </dsp:txXfrm>
    </dsp:sp>
    <dsp:sp modelId="{1BC51B2B-7C93-4925-89B2-BEC1CBCA85C7}">
      <dsp:nvSpPr>
        <dsp:cNvPr id="0" name=""/>
        <dsp:cNvSpPr/>
      </dsp:nvSpPr>
      <dsp:spPr>
        <a:xfrm>
          <a:off x="0" y="569119"/>
          <a:ext cx="1821753" cy="1821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A22A6-5831-46BF-9533-6CFB1EB7C918}">
      <dsp:nvSpPr>
        <dsp:cNvPr id="0" name=""/>
        <dsp:cNvSpPr/>
      </dsp:nvSpPr>
      <dsp:spPr>
        <a:xfrm>
          <a:off x="1896177" y="2914804"/>
          <a:ext cx="14831469" cy="1457402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813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500" kern="1200" dirty="0"/>
            <a:t>Chương 2:</a:t>
          </a:r>
          <a:r>
            <a:rPr lang="en-US" sz="6500" kern="1200" dirty="0"/>
            <a:t> HTML &amp; HTML5</a:t>
          </a:r>
        </a:p>
      </dsp:txBody>
      <dsp:txXfrm>
        <a:off x="1896177" y="2914804"/>
        <a:ext cx="14831469" cy="1457402"/>
      </dsp:txXfrm>
    </dsp:sp>
    <dsp:sp modelId="{00717DAB-910C-4B4C-81BA-4174F2C98F58}">
      <dsp:nvSpPr>
        <dsp:cNvPr id="0" name=""/>
        <dsp:cNvSpPr/>
      </dsp:nvSpPr>
      <dsp:spPr>
        <a:xfrm>
          <a:off x="985301" y="2732629"/>
          <a:ext cx="1821753" cy="1821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04AC2-6927-4F43-B1D7-871541A1A236}">
      <dsp:nvSpPr>
        <dsp:cNvPr id="0" name=""/>
        <dsp:cNvSpPr/>
      </dsp:nvSpPr>
      <dsp:spPr>
        <a:xfrm>
          <a:off x="1881791" y="5101287"/>
          <a:ext cx="14831469" cy="1457402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813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500" kern="1200" dirty="0"/>
            <a:t>Chương 3:</a:t>
          </a:r>
          <a:r>
            <a:rPr lang="en-US" sz="6500" kern="1200" dirty="0"/>
            <a:t> CSS &amp; CSS3</a:t>
          </a:r>
        </a:p>
      </dsp:txBody>
      <dsp:txXfrm>
        <a:off x="1881791" y="5101287"/>
        <a:ext cx="14831469" cy="1457402"/>
      </dsp:txXfrm>
    </dsp:sp>
    <dsp:sp modelId="{416A7B67-94F6-41F0-8A25-2380A3113FCC}">
      <dsp:nvSpPr>
        <dsp:cNvPr id="0" name=""/>
        <dsp:cNvSpPr/>
      </dsp:nvSpPr>
      <dsp:spPr>
        <a:xfrm>
          <a:off x="985301" y="4919112"/>
          <a:ext cx="1821753" cy="1821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D1089-F455-42AB-9FC4-93B1B6F0CB03}">
      <dsp:nvSpPr>
        <dsp:cNvPr id="0" name=""/>
        <dsp:cNvSpPr/>
      </dsp:nvSpPr>
      <dsp:spPr>
        <a:xfrm>
          <a:off x="1060615" y="7287770"/>
          <a:ext cx="15667031" cy="1457402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813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060615" y="7287770"/>
        <a:ext cx="15667031" cy="1457402"/>
      </dsp:txXfrm>
    </dsp:sp>
    <dsp:sp modelId="{153C4458-5815-4E7A-BC11-636D6F09E99E}">
      <dsp:nvSpPr>
        <dsp:cNvPr id="0" name=""/>
        <dsp:cNvSpPr/>
      </dsp:nvSpPr>
      <dsp:spPr>
        <a:xfrm>
          <a:off x="149738" y="7105594"/>
          <a:ext cx="1821753" cy="1821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52" y="4138549"/>
            <a:ext cx="18118059" cy="28556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305" y="7549303"/>
            <a:ext cx="14920754" cy="34045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79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68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5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48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37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2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1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7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3638" y="533511"/>
            <a:ext cx="4795957" cy="113671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768" y="533511"/>
            <a:ext cx="14032614" cy="113671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00" y="311468"/>
            <a:ext cx="19183827" cy="22203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767" y="8560812"/>
            <a:ext cx="18118059" cy="2645957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3767" y="5646560"/>
            <a:ext cx="18118059" cy="2914252"/>
          </a:xfrm>
        </p:spPr>
        <p:txBody>
          <a:bodyPr anchor="b"/>
          <a:lstStyle>
            <a:lvl1pPr marL="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1pPr>
            <a:lvl2pPr marL="989609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79219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6882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95843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94804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93765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92726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91687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768" y="3108538"/>
            <a:ext cx="9414285" cy="8792102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5310" y="3108538"/>
            <a:ext cx="9414285" cy="8792102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68" y="2982099"/>
            <a:ext cx="9417987" cy="1242797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89609" indent="0">
              <a:buNone/>
              <a:defRPr sz="4300" b="1"/>
            </a:lvl2pPr>
            <a:lvl3pPr marL="1979219" indent="0">
              <a:buNone/>
              <a:defRPr sz="3900" b="1"/>
            </a:lvl3pPr>
            <a:lvl4pPr marL="2968828" indent="0">
              <a:buNone/>
              <a:defRPr sz="3500" b="1"/>
            </a:lvl4pPr>
            <a:lvl5pPr marL="3958438" indent="0">
              <a:buNone/>
              <a:defRPr sz="3500" b="1"/>
            </a:lvl5pPr>
            <a:lvl6pPr marL="4948047" indent="0">
              <a:buNone/>
              <a:defRPr sz="3500" b="1"/>
            </a:lvl6pPr>
            <a:lvl7pPr marL="5937656" indent="0">
              <a:buNone/>
              <a:defRPr sz="3500" b="1"/>
            </a:lvl7pPr>
            <a:lvl8pPr marL="6927266" indent="0">
              <a:buNone/>
              <a:defRPr sz="3500" b="1"/>
            </a:lvl8pPr>
            <a:lvl9pPr marL="7916875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768" y="4224896"/>
            <a:ext cx="9417987" cy="7675743"/>
          </a:xfrm>
        </p:spPr>
        <p:txBody>
          <a:bodyPr/>
          <a:lstStyle>
            <a:lvl1pPr>
              <a:defRPr sz="52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910" y="2982099"/>
            <a:ext cx="9421686" cy="1242797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89609" indent="0">
              <a:buNone/>
              <a:defRPr sz="4300" b="1"/>
            </a:lvl2pPr>
            <a:lvl3pPr marL="1979219" indent="0">
              <a:buNone/>
              <a:defRPr sz="3900" b="1"/>
            </a:lvl3pPr>
            <a:lvl4pPr marL="2968828" indent="0">
              <a:buNone/>
              <a:defRPr sz="3500" b="1"/>
            </a:lvl4pPr>
            <a:lvl5pPr marL="3958438" indent="0">
              <a:buNone/>
              <a:defRPr sz="3500" b="1"/>
            </a:lvl5pPr>
            <a:lvl6pPr marL="4948047" indent="0">
              <a:buNone/>
              <a:defRPr sz="3500" b="1"/>
            </a:lvl6pPr>
            <a:lvl7pPr marL="5937656" indent="0">
              <a:buNone/>
              <a:defRPr sz="3500" b="1"/>
            </a:lvl7pPr>
            <a:lvl8pPr marL="6927266" indent="0">
              <a:buNone/>
              <a:defRPr sz="3500" b="1"/>
            </a:lvl8pPr>
            <a:lvl9pPr marL="7916875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910" y="4224896"/>
            <a:ext cx="9421686" cy="7675743"/>
          </a:xfrm>
        </p:spPr>
        <p:txBody>
          <a:bodyPr/>
          <a:lstStyle>
            <a:lvl1pPr>
              <a:defRPr sz="52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5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5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1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769" y="530425"/>
            <a:ext cx="7012608" cy="2257390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15" y="530426"/>
            <a:ext cx="11915880" cy="11370214"/>
          </a:xfrm>
        </p:spPr>
        <p:txBody>
          <a:bodyPr/>
          <a:lstStyle>
            <a:lvl1pPr>
              <a:defRPr sz="6900"/>
            </a:lvl1pPr>
            <a:lvl2pPr>
              <a:defRPr sz="6100"/>
            </a:lvl2pPr>
            <a:lvl3pPr>
              <a:defRPr sz="52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769" y="2787816"/>
            <a:ext cx="7012608" cy="9112824"/>
          </a:xfrm>
        </p:spPr>
        <p:txBody>
          <a:bodyPr/>
          <a:lstStyle>
            <a:lvl1pPr marL="0" indent="0">
              <a:buNone/>
              <a:defRPr sz="3000"/>
            </a:lvl1pPr>
            <a:lvl2pPr marL="989609" indent="0">
              <a:buNone/>
              <a:defRPr sz="2600"/>
            </a:lvl2pPr>
            <a:lvl3pPr marL="1979219" indent="0">
              <a:buNone/>
              <a:defRPr sz="2200"/>
            </a:lvl3pPr>
            <a:lvl4pPr marL="2968828" indent="0">
              <a:buNone/>
              <a:defRPr sz="1900"/>
            </a:lvl4pPr>
            <a:lvl5pPr marL="3958438" indent="0">
              <a:buNone/>
              <a:defRPr sz="1900"/>
            </a:lvl5pPr>
            <a:lvl6pPr marL="4948047" indent="0">
              <a:buNone/>
              <a:defRPr sz="1900"/>
            </a:lvl6pPr>
            <a:lvl7pPr marL="5937656" indent="0">
              <a:buNone/>
              <a:defRPr sz="1900"/>
            </a:lvl7pPr>
            <a:lvl8pPr marL="6927266" indent="0">
              <a:buNone/>
              <a:defRPr sz="1900"/>
            </a:lvl8pPr>
            <a:lvl9pPr marL="7916875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7960" y="9325610"/>
            <a:ext cx="12789218" cy="1100941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77960" y="1190372"/>
            <a:ext cx="12789218" cy="7993380"/>
          </a:xfrm>
        </p:spPr>
        <p:txBody>
          <a:bodyPr/>
          <a:lstStyle>
            <a:lvl1pPr marL="0" indent="0">
              <a:buNone/>
              <a:defRPr sz="6900"/>
            </a:lvl1pPr>
            <a:lvl2pPr marL="989609" indent="0">
              <a:buNone/>
              <a:defRPr sz="6100"/>
            </a:lvl2pPr>
            <a:lvl3pPr marL="1979219" indent="0">
              <a:buNone/>
              <a:defRPr sz="5200"/>
            </a:lvl3pPr>
            <a:lvl4pPr marL="2968828" indent="0">
              <a:buNone/>
              <a:defRPr sz="4300"/>
            </a:lvl4pPr>
            <a:lvl5pPr marL="3958438" indent="0">
              <a:buNone/>
              <a:defRPr sz="4300"/>
            </a:lvl5pPr>
            <a:lvl6pPr marL="4948047" indent="0">
              <a:buNone/>
              <a:defRPr sz="4300"/>
            </a:lvl6pPr>
            <a:lvl7pPr marL="5937656" indent="0">
              <a:buNone/>
              <a:defRPr sz="4300"/>
            </a:lvl7pPr>
            <a:lvl8pPr marL="6927266" indent="0">
              <a:buNone/>
              <a:defRPr sz="4300"/>
            </a:lvl8pPr>
            <a:lvl9pPr marL="7916875" indent="0">
              <a:buNone/>
              <a:defRPr sz="4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7960" y="10426551"/>
            <a:ext cx="12789218" cy="1563519"/>
          </a:xfrm>
        </p:spPr>
        <p:txBody>
          <a:bodyPr/>
          <a:lstStyle>
            <a:lvl1pPr marL="0" indent="0">
              <a:buNone/>
              <a:defRPr sz="3000"/>
            </a:lvl1pPr>
            <a:lvl2pPr marL="989609" indent="0">
              <a:buNone/>
              <a:defRPr sz="2600"/>
            </a:lvl2pPr>
            <a:lvl3pPr marL="1979219" indent="0">
              <a:buNone/>
              <a:defRPr sz="2200"/>
            </a:lvl3pPr>
            <a:lvl4pPr marL="2968828" indent="0">
              <a:buNone/>
              <a:defRPr sz="1900"/>
            </a:lvl4pPr>
            <a:lvl5pPr marL="3958438" indent="0">
              <a:buNone/>
              <a:defRPr sz="1900"/>
            </a:lvl5pPr>
            <a:lvl6pPr marL="4948047" indent="0">
              <a:buNone/>
              <a:defRPr sz="1900"/>
            </a:lvl6pPr>
            <a:lvl7pPr marL="5937656" indent="0">
              <a:buNone/>
              <a:defRPr sz="1900"/>
            </a:lvl7pPr>
            <a:lvl8pPr marL="6927266" indent="0">
              <a:buNone/>
              <a:defRPr sz="1900"/>
            </a:lvl8pPr>
            <a:lvl9pPr marL="7916875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1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15913"/>
            <a:ext cx="21315363" cy="1767658"/>
          </a:xfrm>
          <a:prstGeom prst="rect">
            <a:avLst/>
          </a:prstGeom>
        </p:spPr>
        <p:txBody>
          <a:bodyPr vert="horz" lIns="197922" tIns="98961" rIns="197922" bIns="9896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68" y="3108538"/>
            <a:ext cx="19183827" cy="8792102"/>
          </a:xfrm>
          <a:prstGeom prst="rect">
            <a:avLst/>
          </a:prstGeom>
        </p:spPr>
        <p:txBody>
          <a:bodyPr vert="horz" lIns="197922" tIns="98961" rIns="197922" bIns="9896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768" y="12347799"/>
            <a:ext cx="497358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9976B-D4AB-1E4C-B38E-D0AADA5FCB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82749" y="12347799"/>
            <a:ext cx="674986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76010" y="12347799"/>
            <a:ext cx="497358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ai Nam [PPT] Template 10.png">
            <a:extLst>
              <a:ext uri="{FF2B5EF4-FFF2-40B4-BE49-F238E27FC236}">
                <a16:creationId xmlns:a16="http://schemas.microsoft.com/office/drawing/2014/main" id="{D3E61C71-BCF7-D001-8FA8-E11B15E2FE1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5" y="354639"/>
            <a:ext cx="1796203" cy="1628932"/>
          </a:xfrm>
          <a:prstGeom prst="rect">
            <a:avLst/>
          </a:prstGeom>
        </p:spPr>
      </p:pic>
      <p:pic>
        <p:nvPicPr>
          <p:cNvPr id="8" name="Picture 7" descr="Dai Nam [PPT] Template 05.png">
            <a:extLst>
              <a:ext uri="{FF2B5EF4-FFF2-40B4-BE49-F238E27FC236}">
                <a16:creationId xmlns:a16="http://schemas.microsoft.com/office/drawing/2014/main" id="{5AF84EEB-6D0D-C645-194A-C1DBE9D430F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4189"/>
            <a:ext cx="21315363" cy="10109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68D644-42E3-6F2C-CD8F-BC5A5AA47DDE}"/>
              </a:ext>
            </a:extLst>
          </p:cNvPr>
          <p:cNvSpPr txBox="1"/>
          <p:nvPr userDrawn="1"/>
        </p:nvSpPr>
        <p:spPr>
          <a:xfrm>
            <a:off x="15789623" y="12558057"/>
            <a:ext cx="39463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Slide: 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số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28488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9609" rtl="0" eaLnBrk="1" latinLnBrk="0" hangingPunct="1">
        <a:spcBef>
          <a:spcPct val="0"/>
        </a:spcBef>
        <a:buNone/>
        <a:defRPr sz="9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07" indent="-742207" algn="l" defTabSz="989609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608115" indent="-618506" algn="l" defTabSz="989609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74024" indent="-494805" algn="l" defTabSz="989609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63633" indent="-494805" algn="l" defTabSz="989609" rtl="0" eaLnBrk="1" latinLnBrk="0" hangingPunct="1">
        <a:spcBef>
          <a:spcPct val="20000"/>
        </a:spcBef>
        <a:buFont typeface="Arial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453242" indent="-494805" algn="l" defTabSz="989609" rtl="0" eaLnBrk="1" latinLnBrk="0" hangingPunct="1">
        <a:spcBef>
          <a:spcPct val="20000"/>
        </a:spcBef>
        <a:buFont typeface="Arial"/>
        <a:buChar char="»"/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852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32461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422071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411680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89609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79219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68828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58438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48047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37656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27266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16875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310809" cy="13322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18533" y="5703887"/>
            <a:ext cx="854889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Phần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bày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của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</p:txBody>
      </p:sp>
      <p:pic>
        <p:nvPicPr>
          <p:cNvPr id="13" name="Picture 12" descr="Dai Nam [PPT] Template 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159" y="1301619"/>
            <a:ext cx="3889248" cy="35295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63905" y="6924490"/>
            <a:ext cx="13628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Arial"/>
                <a:cs typeface="Arial"/>
              </a:rPr>
              <a:t>Lý</a:t>
            </a:r>
            <a:r>
              <a:rPr lang="en-US" sz="6000" b="1" dirty="0">
                <a:solidFill>
                  <a:schemeClr val="bg1"/>
                </a:solidFill>
                <a:latin typeface="Arial"/>
                <a:cs typeface="Arial"/>
              </a:rPr>
              <a:t> Minh </a:t>
            </a:r>
            <a:r>
              <a:rPr lang="en-US" sz="6000" b="1" dirty="0" err="1">
                <a:solidFill>
                  <a:schemeClr val="bg1"/>
                </a:solidFill>
                <a:latin typeface="Arial"/>
                <a:cs typeface="Arial"/>
              </a:rPr>
              <a:t>Tuyết</a:t>
            </a:r>
            <a:r>
              <a:rPr lang="en-US" sz="6000" b="1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6000" b="1" dirty="0" err="1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lang="en-US" sz="6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Arial"/>
                <a:cs typeface="Arial"/>
              </a:rPr>
              <a:t>Bạch</a:t>
            </a:r>
            <a:r>
              <a:rPr lang="en-US" sz="6000" b="1" dirty="0">
                <a:solidFill>
                  <a:schemeClr val="bg1"/>
                </a:solidFill>
                <a:latin typeface="Arial"/>
                <a:cs typeface="Arial"/>
              </a:rPr>
              <a:t> D</a:t>
            </a:r>
            <a:r>
              <a:rPr lang="vi-VN" sz="6000" b="1" dirty="0">
                <a:solidFill>
                  <a:schemeClr val="bg1"/>
                </a:solidFill>
                <a:latin typeface="Arial"/>
                <a:cs typeface="Arial"/>
              </a:rPr>
              <a:t>ư</a:t>
            </a:r>
            <a:r>
              <a:rPr lang="en-US" sz="6000" b="1" dirty="0" err="1">
                <a:solidFill>
                  <a:schemeClr val="bg1"/>
                </a:solidFill>
                <a:latin typeface="Arial"/>
                <a:cs typeface="Arial"/>
              </a:rPr>
              <a:t>ơng</a:t>
            </a:r>
            <a:endParaRPr lang="en-US" sz="6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90147" y="8228610"/>
            <a:ext cx="854889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Lớp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: HTTT 18-01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90147" y="9114771"/>
            <a:ext cx="854889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Thời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gian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vi-VN" b="1" dirty="0">
                <a:solidFill>
                  <a:schemeClr val="bg1"/>
                </a:solidFill>
                <a:latin typeface="Arial"/>
                <a:cs typeface="Arial"/>
              </a:rPr>
              <a:t>2 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phút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55404" y="10786528"/>
            <a:ext cx="104935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Đại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Nam, </a:t>
            </a:r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ngày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tháng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năm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vi-VN" i="1" dirty="0">
                <a:solidFill>
                  <a:schemeClr val="bg1"/>
                </a:solidFill>
                <a:latin typeface="Arial"/>
                <a:cs typeface="Arial"/>
              </a:rPr>
              <a:t>2024</a:t>
            </a:r>
            <a:endParaRPr lang="en-US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Dai Nam [PPT] Template 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3" cy="1010957"/>
          </a:xfrm>
          <a:prstGeom prst="rect">
            <a:avLst/>
          </a:prstGeom>
        </p:spPr>
      </p:pic>
      <p:pic>
        <p:nvPicPr>
          <p:cNvPr id="3" name="Picture 2" descr="Dai Nam [PPT] Template 03.png">
            <a:extLst>
              <a:ext uri="{FF2B5EF4-FFF2-40B4-BE49-F238E27FC236}">
                <a16:creationId xmlns:a16="http://schemas.microsoft.com/office/drawing/2014/main" id="{B84424FB-DF3B-26B9-2025-6F01BCC142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5" name="Picture 4" descr="Dai Nam [PPT] Template 02.png">
            <a:extLst>
              <a:ext uri="{FF2B5EF4-FFF2-40B4-BE49-F238E27FC236}">
                <a16:creationId xmlns:a16="http://schemas.microsoft.com/office/drawing/2014/main" id="{9C5A93DA-A4E4-1CCD-6161-1F9C9A968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1235" cy="133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27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7E6A-985E-4184-A736-4A1082B7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880" y="402064"/>
            <a:ext cx="18287715" cy="2650766"/>
          </a:xfrm>
        </p:spPr>
        <p:txBody>
          <a:bodyPr>
            <a:normAutofit/>
          </a:bodyPr>
          <a:lstStyle/>
          <a:p>
            <a:r>
              <a:rPr lang="vi-VN" sz="7500" b="1" dirty="0"/>
              <a:t>1.4. Một số công cụ dùng để thiết kế web.</a:t>
            </a:r>
            <a:endParaRPr lang="en-US" sz="7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A5B9-FCA9-445B-BA31-AFD226B2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95201" indent="-571500">
              <a:buFontTx/>
              <a:buChar char="-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viết mã (Code Editor)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 Text</a:t>
            </a:r>
          </a:p>
          <a:p>
            <a:pPr>
              <a:buFontTx/>
              <a:buChar char="-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thiết kế giao diện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Dreamweaver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Figma/Adobe XD</a:t>
            </a:r>
          </a:p>
          <a:p>
            <a:pPr>
              <a:buFontTx/>
              <a:buChar char="-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hỗ trợ nâng cao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Studio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Visual Studio Code – Wikipedia tiếng Việt">
            <a:extLst>
              <a:ext uri="{FF2B5EF4-FFF2-40B4-BE49-F238E27FC236}">
                <a16:creationId xmlns:a16="http://schemas.microsoft.com/office/drawing/2014/main" id="{323506C4-AC5E-45FC-A66A-DD45A1E32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544" y="2851150"/>
            <a:ext cx="2306066" cy="230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vacy - Sublime Forum">
            <a:extLst>
              <a:ext uri="{FF2B5EF4-FFF2-40B4-BE49-F238E27FC236}">
                <a16:creationId xmlns:a16="http://schemas.microsoft.com/office/drawing/2014/main" id="{26822FB4-21EC-4DB1-9FC0-004D07A0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288" y="2637790"/>
            <a:ext cx="2821368" cy="282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ập tin:Adobe Dreamweaver CC icon.svg – Wikipedia tiếng Việt">
            <a:extLst>
              <a:ext uri="{FF2B5EF4-FFF2-40B4-BE49-F238E27FC236}">
                <a16:creationId xmlns:a16="http://schemas.microsoft.com/office/drawing/2014/main" id="{D41EF778-D8A3-470D-9DAA-757BD0355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544" y="5770754"/>
            <a:ext cx="2647632" cy="258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ập tin:Figma-logo.svg – Wikipedia tiếng Việt">
            <a:extLst>
              <a:ext uri="{FF2B5EF4-FFF2-40B4-BE49-F238E27FC236}">
                <a16:creationId xmlns:a16="http://schemas.microsoft.com/office/drawing/2014/main" id="{0FAE9EED-284A-47A0-971B-000479755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409" y="5948214"/>
            <a:ext cx="1602654" cy="240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Adobe XD CC icon.svg - Wikipedia">
            <a:extLst>
              <a:ext uri="{FF2B5EF4-FFF2-40B4-BE49-F238E27FC236}">
                <a16:creationId xmlns:a16="http://schemas.microsoft.com/office/drawing/2014/main" id="{D9673107-CE8E-45C1-A70F-89C3C5EC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544" y="8788274"/>
            <a:ext cx="2646962" cy="258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Bootstrap Studio Logo.png - Wikimedia Commons">
            <a:extLst>
              <a:ext uri="{FF2B5EF4-FFF2-40B4-BE49-F238E27FC236}">
                <a16:creationId xmlns:a16="http://schemas.microsoft.com/office/drawing/2014/main" id="{8062BB09-3DE3-49B5-A38D-077109084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288" y="8544814"/>
            <a:ext cx="3122930" cy="312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6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Tên</a:t>
            </a:r>
            <a:r>
              <a:rPr lang="en-US" sz="2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sv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Slide: </a:t>
            </a:r>
            <a:r>
              <a:rPr lang="en-US" sz="2250" dirty="0" err="1">
                <a:solidFill>
                  <a:schemeClr val="bg1"/>
                </a:solidFill>
                <a:latin typeface="Arial"/>
                <a:cs typeface="Arial"/>
              </a:rPr>
              <a:t>số</a:t>
            </a:r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….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8356" y="614583"/>
            <a:ext cx="86269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b="1" dirty="0">
                <a:solidFill>
                  <a:srgbClr val="FF6600"/>
                </a:solidFill>
                <a:latin typeface="Arial"/>
                <a:cs typeface="Arial"/>
              </a:rPr>
              <a:t>Chương 2: 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…..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6600"/>
                </a:solidFill>
                <a:latin typeface="Arial"/>
                <a:cs typeface="Arial"/>
              </a:rPr>
              <a:t>HỌC ĐỂ THAY ĐỔI</a:t>
            </a: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pic>
        <p:nvPicPr>
          <p:cNvPr id="8" name="Picture 7" descr="Dai Nam [PPT] Template 11.png">
            <a:extLst>
              <a:ext uri="{FF2B5EF4-FFF2-40B4-BE49-F238E27FC236}">
                <a16:creationId xmlns:a16="http://schemas.microsoft.com/office/drawing/2014/main" id="{F2724DE7-749A-4D08-AC92-26C99A85F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77448B-B254-476D-9A37-BF913AA30E95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Tên</a:t>
            </a:r>
            <a:r>
              <a:rPr lang="en-US" sz="2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sv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BDA2E-4A69-4E32-8744-2C742A0BA2B3}"/>
              </a:ext>
            </a:extLst>
          </p:cNvPr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Slide: </a:t>
            </a:r>
            <a:r>
              <a:rPr lang="en-US" sz="2250" dirty="0" err="1">
                <a:solidFill>
                  <a:schemeClr val="bg1"/>
                </a:solidFill>
                <a:latin typeface="Arial"/>
                <a:cs typeface="Arial"/>
              </a:rPr>
              <a:t>số</a:t>
            </a:r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….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920A6-B8BB-4E67-B7DC-E5A854706E31}"/>
              </a:ext>
            </a:extLst>
          </p:cNvPr>
          <p:cNvSpPr txBox="1"/>
          <p:nvPr/>
        </p:nvSpPr>
        <p:spPr>
          <a:xfrm>
            <a:off x="3698356" y="614583"/>
            <a:ext cx="86269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b="1" dirty="0">
                <a:solidFill>
                  <a:srgbClr val="FF6600"/>
                </a:solidFill>
                <a:latin typeface="Arial"/>
                <a:cs typeface="Arial"/>
              </a:rPr>
              <a:t>Chương 2: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HTML &amp; HTML5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33E1B-688F-485B-9EA3-857C29B034BD}"/>
              </a:ext>
            </a:extLst>
          </p:cNvPr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6600"/>
                </a:solidFill>
                <a:latin typeface="Arial"/>
                <a:cs typeface="Arial"/>
              </a:rPr>
              <a:t>HỌC ĐỂ THAY ĐỔI</a:t>
            </a:r>
          </a:p>
        </p:txBody>
      </p:sp>
      <p:pic>
        <p:nvPicPr>
          <p:cNvPr id="14" name="Picture 13" descr="Dai Nam [PPT] Template 15.png">
            <a:extLst>
              <a:ext uri="{FF2B5EF4-FFF2-40B4-BE49-F238E27FC236}">
                <a16:creationId xmlns:a16="http://schemas.microsoft.com/office/drawing/2014/main" id="{3BF2C724-0A1A-4A0B-A77C-56FE9CC63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BABB3514-2FD7-46A9-8D06-694007F06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580" y="2111049"/>
            <a:ext cx="19908238" cy="1004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vi-V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Tổng quan về HTML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vi-VN" altLang="en-U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Khái niệm cơ bản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(</a:t>
            </a:r>
            <a:r>
              <a:rPr kumimoji="0" lang="vi-VN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là ngôn ngữ đánh dấu dùng để xây dựng cấu trúc của các trang </a:t>
            </a:r>
            <a:r>
              <a:rPr kumimoji="0" lang="vi-VN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HTML định nghĩa các thành phần như văn bản, hình ảnh, </a:t>
            </a:r>
            <a:r>
              <a:rPr kumimoji="0" lang="vi-VN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liên kết, và các yếu tố khác trên một trang </a:t>
            </a:r>
            <a:r>
              <a:rPr kumimoji="0" lang="vi-VN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hoạt động như một ngôn ngữ cơ bản, cung cấp cấu trúc và nội dung, trong khi các công nghệ khác như CSS định hình giao diện và </a:t>
            </a:r>
            <a:r>
              <a:rPr kumimoji="0" lang="vi-VN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tạo tính năng tương tác.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3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kumimoji="0" lang="en-US" altLang="en-US" sz="3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 Berners-Lee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1991.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HTML5 (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2014,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3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(tags)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&gt;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&lt;p&gt;...&lt;/p&gt;).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&lt;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6338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9BA5AF-0117-40DD-842F-97C9A470B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965" y="901459"/>
            <a:ext cx="8894617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&lt;html&gt;, &lt;head&gt;, &lt;body&gt;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56F4CF-30DC-44C5-87EF-3EBFD9A1F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982" y="7416350"/>
            <a:ext cx="806334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Văn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&lt;h1&gt;, &lt;p&gt;, &lt;b&gt;, &lt;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&gt;, &lt;strong&gt;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&lt;table&gt;, &lt;tr&gt;, &lt;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&gt;, &lt;td&gt;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Liên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&lt;a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="URL"&gt;Link&lt;/a&gt;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10B21B-618F-43A0-83C0-97EA54D0C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8435" y="733488"/>
            <a:ext cx="743989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&lt;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&gt;, &lt;video&gt;, &lt;audio&gt;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&lt;form&gt;, &lt;input&gt;, &lt;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&gt;, &lt;select&gt;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8CA028-BD56-496A-A00B-5FD3BB59D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4490" y="7416350"/>
            <a:ext cx="743989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HTML5 -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&lt;header&gt;, &lt;footer&gt;, &lt;nav&gt;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Webform: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email, date,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required, placeholder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220805-EA0C-440E-AB6D-FBD60A72B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075" y="2597727"/>
            <a:ext cx="8388495" cy="340821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2F64C0-99C1-48F9-A3E2-8905CC0C37A9}"/>
              </a:ext>
            </a:extLst>
          </p:cNvPr>
          <p:cNvCxnSpPr>
            <a:cxnSpLocks/>
          </p:cNvCxnSpPr>
          <p:nvPr/>
        </p:nvCxnSpPr>
        <p:spPr>
          <a:xfrm>
            <a:off x="12656127" y="982869"/>
            <a:ext cx="0" cy="5023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9C496B-0301-4857-A6DB-A878DD0DC068}"/>
              </a:ext>
            </a:extLst>
          </p:cNvPr>
          <p:cNvCxnSpPr/>
          <p:nvPr/>
        </p:nvCxnSpPr>
        <p:spPr>
          <a:xfrm>
            <a:off x="10657681" y="7606145"/>
            <a:ext cx="0" cy="3803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26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Tên</a:t>
            </a:r>
            <a:r>
              <a:rPr lang="en-US" sz="2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sv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Slide: </a:t>
            </a:r>
            <a:r>
              <a:rPr lang="en-US" sz="2250" dirty="0" err="1">
                <a:solidFill>
                  <a:schemeClr val="bg1"/>
                </a:solidFill>
                <a:latin typeface="Arial"/>
                <a:cs typeface="Arial"/>
              </a:rPr>
              <a:t>số</a:t>
            </a:r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….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8356" y="614583"/>
            <a:ext cx="86269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b="1" dirty="0">
                <a:solidFill>
                  <a:srgbClr val="FF6600"/>
                </a:solidFill>
                <a:latin typeface="Arial"/>
                <a:cs typeface="Arial"/>
              </a:rPr>
              <a:t>Chương 3: CSS &amp; CSS3</a:t>
            </a:r>
            <a:endParaRPr lang="en-US" sz="5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6600"/>
                </a:solidFill>
                <a:latin typeface="Arial"/>
                <a:cs typeface="Arial"/>
              </a:rPr>
              <a:t>HỌC ĐỂ THAY ĐỔI</a:t>
            </a: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DDF25E-42C4-4200-AA1E-4407C773FDD0}"/>
              </a:ext>
            </a:extLst>
          </p:cNvPr>
          <p:cNvSpPr txBox="1"/>
          <p:nvPr/>
        </p:nvSpPr>
        <p:spPr>
          <a:xfrm>
            <a:off x="1335024" y="2743200"/>
            <a:ext cx="19220688" cy="789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Emmet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</a:p>
          <a:p>
            <a:pPr marL="571500" indent="-571500">
              <a:buFontTx/>
              <a:buChar char="-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Emmet: Một công cụ tăng tốc gõ mã dành cho nhà phát triển web, tích hợp trong hầu hết các trình soạn thảo mã nguồn như Visual Studio Code, Sublime Text.</a:t>
            </a:r>
          </a:p>
          <a:p>
            <a:pPr marL="571500" indent="-571500">
              <a:buFontTx/>
              <a:buChar char="-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dụng: Giúp tạo nhanh cấu trúc HTML/CSS và tiết kiệm thời gian.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Emmet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</a:p>
          <a:p>
            <a:pPr marL="571500" indent="-57150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bản:</a:t>
            </a:r>
          </a:p>
          <a:p>
            <a:pPr marL="571500" indent="-571500">
              <a:buFontTx/>
              <a:buChar char="-"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 cụ thể:</a:t>
            </a:r>
          </a:p>
          <a:p>
            <a:pPr marL="571500" indent="-571500">
              <a:buFontTx/>
              <a:buChar char="-"/>
            </a:pPr>
            <a:endParaRPr lang="vi-V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41B884-A226-4F9E-95CB-F5891E579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380" y="6386830"/>
            <a:ext cx="15326480" cy="2357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7FB062-4EE0-48DB-AF73-B548B1582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058" y="9550224"/>
            <a:ext cx="8192192" cy="23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F3B0-9B5B-4A80-8E7E-8E3408ED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592" y="447591"/>
            <a:ext cx="19183827" cy="2220383"/>
          </a:xfrm>
        </p:spPr>
        <p:txBody>
          <a:bodyPr>
            <a:normAutofit/>
          </a:bodyPr>
          <a:lstStyle/>
          <a:p>
            <a:r>
              <a:rPr lang="vi-VN" sz="8000" b="1" dirty="0"/>
              <a:t>3.1. CSS là gì?</a:t>
            </a:r>
            <a:endParaRPr lang="en-US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4523-6564-4890-A0A2-D5D6E130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561" y="3007339"/>
            <a:ext cx="19183827" cy="879210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Sheets)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HTML.</a:t>
            </a:r>
          </a:p>
          <a:p>
            <a:pPr>
              <a:buFontTx/>
              <a:buChar char="-"/>
            </a:pP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dung, CSS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(Responsive):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(desktop, tablet,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Tx/>
              <a:buChar char="-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Lợi ích của CSS: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thời gian.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Dễ dàng bảo trì và bảo mật.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Tối ưu tốc độ tải trang khi sử dụng CSS bên ngoài.</a:t>
            </a: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41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F3B0-9B5B-4A80-8E7E-8E3408ED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33952" y="447591"/>
            <a:ext cx="19183827" cy="2220383"/>
          </a:xfrm>
        </p:spPr>
        <p:txBody>
          <a:bodyPr>
            <a:normAutofit/>
          </a:bodyPr>
          <a:lstStyle/>
          <a:p>
            <a:r>
              <a:rPr lang="vi-VN" sz="8000" b="1" dirty="0"/>
              <a:t>3.2. Cú pháp CSS.</a:t>
            </a:r>
            <a:endParaRPr lang="en-US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4523-6564-4890-A0A2-D5D6E130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561" y="3007339"/>
            <a:ext cx="19183827" cy="879210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Cú pháp CSS bao gồm:</a:t>
            </a:r>
          </a:p>
          <a:p>
            <a:pPr>
              <a:buFontTx/>
              <a:buChar char="-"/>
            </a:pPr>
            <a:endParaRPr lang="vi-VN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vi-VN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vi-VN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</a:p>
          <a:p>
            <a:pPr marL="0" indent="0">
              <a:buNone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 cụ thể:</a:t>
            </a:r>
          </a:p>
          <a:p>
            <a:pPr>
              <a:buFontTx/>
              <a:buChar char="-"/>
            </a:pP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88564-D882-4A7A-8186-D55C674D5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44" y="3688534"/>
            <a:ext cx="6820452" cy="2328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F21FD5-68A0-46CB-A893-6B2F97795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228" y="9097972"/>
            <a:ext cx="11995956" cy="286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8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F3B0-9B5B-4A80-8E7E-8E3408ED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544" y="427229"/>
            <a:ext cx="19183827" cy="2220383"/>
          </a:xfrm>
        </p:spPr>
        <p:txBody>
          <a:bodyPr>
            <a:normAutofit/>
          </a:bodyPr>
          <a:lstStyle/>
          <a:p>
            <a:r>
              <a:rPr lang="vi-VN" sz="8000" b="1" dirty="0"/>
              <a:t>3.3. Áp dụng CSS vào trang HTML.</a:t>
            </a:r>
            <a:endParaRPr lang="en-US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4523-6564-4890-A0A2-D5D6E130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953" y="2458699"/>
            <a:ext cx="19183827" cy="8792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900" dirty="0">
                <a:latin typeface="+mj-lt"/>
              </a:rPr>
              <a:t>CSS có thể được áp dụng vào trang HTML theo 3 cách chính:</a:t>
            </a:r>
            <a:endParaRPr lang="en-US" sz="3900" dirty="0">
              <a:latin typeface="+mj-lt"/>
            </a:endParaRPr>
          </a:p>
          <a:p>
            <a:pPr>
              <a:buFontTx/>
              <a:buChar char="-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CSS:</a:t>
            </a:r>
          </a:p>
          <a:p>
            <a:pPr>
              <a:buFontTx/>
              <a:buChar char="-"/>
            </a:pPr>
            <a:endParaRPr lang="vi-VN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vi-VN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vi-VN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vi-VN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CSS:</a:t>
            </a:r>
          </a:p>
          <a:p>
            <a:pPr>
              <a:buFontTx/>
              <a:buChar char="-"/>
            </a:pPr>
            <a:endParaRPr lang="vi-VN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vi-VN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200C2-965B-4C04-92F5-1C5DC5D2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53" y="3953663"/>
            <a:ext cx="13554149" cy="2707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6B6FF8-42A4-4DDD-B351-0933955C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452" y="7552576"/>
            <a:ext cx="10606187" cy="464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6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F3B0-9B5B-4A80-8E7E-8E3408ED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968" y="354077"/>
            <a:ext cx="19183827" cy="2220383"/>
          </a:xfrm>
        </p:spPr>
        <p:txBody>
          <a:bodyPr>
            <a:normAutofit/>
          </a:bodyPr>
          <a:lstStyle/>
          <a:p>
            <a:r>
              <a:rPr lang="vi-VN" sz="8000" b="1" dirty="0"/>
              <a:t>3.3. Áp dụng CSS vào trang HTML.</a:t>
            </a:r>
            <a:endParaRPr lang="en-US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4523-6564-4890-A0A2-D5D6E130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561" y="3007339"/>
            <a:ext cx="19183827" cy="879210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CSS:</a:t>
            </a:r>
          </a:p>
          <a:p>
            <a:pPr>
              <a:buFontTx/>
              <a:buChar char="-"/>
            </a:pP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3F4C6-5B0E-41F9-AF70-16E530A2C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74" y="3641248"/>
            <a:ext cx="12783504" cy="84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0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0809" cy="13322300"/>
          </a:xfrm>
          <a:prstGeom prst="rect">
            <a:avLst/>
          </a:prstGeom>
        </p:spPr>
      </p:pic>
      <p:pic>
        <p:nvPicPr>
          <p:cNvPr id="3" name="Picture 2" descr="Dai Nam [PPT] Template 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1343"/>
            <a:ext cx="21315363" cy="1010957"/>
          </a:xfrm>
          <a:prstGeom prst="rect">
            <a:avLst/>
          </a:prstGeom>
        </p:spPr>
      </p:pic>
      <p:pic>
        <p:nvPicPr>
          <p:cNvPr id="4" name="Picture 3" descr="Dai Nam [PPT] Template 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1235" cy="13322300"/>
          </a:xfrm>
          <a:prstGeom prst="rect">
            <a:avLst/>
          </a:prstGeom>
        </p:spPr>
      </p:pic>
      <p:pic>
        <p:nvPicPr>
          <p:cNvPr id="6" name="Picture 5" descr="Dai Nam [PPT] Template 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7" name="Picture 6" descr="Dai Nam [PPT] Template 0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976" y="1083882"/>
            <a:ext cx="3889248" cy="35295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22013" y="5686789"/>
            <a:ext cx="12605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rgbClr val="FFFFFF"/>
                </a:solidFill>
                <a:latin typeface="Arial"/>
                <a:cs typeface="Arial"/>
              </a:rPr>
              <a:t>Cảm Ơn Cô Và Các Bạn Đã Lắng Nghe Bài Thuyết Trình Của Em</a:t>
            </a:r>
            <a:endParaRPr lang="en-US" sz="54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705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0809" cy="13322300"/>
          </a:xfrm>
          <a:prstGeom prst="rect">
            <a:avLst/>
          </a:prstGeom>
        </p:spPr>
      </p:pic>
      <p:pic>
        <p:nvPicPr>
          <p:cNvPr id="3" name="Picture 2" descr="Dai Nam [PPT] Template 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1343"/>
            <a:ext cx="21315363" cy="1010957"/>
          </a:xfrm>
          <a:prstGeom prst="rect">
            <a:avLst/>
          </a:prstGeom>
        </p:spPr>
      </p:pic>
      <p:pic>
        <p:nvPicPr>
          <p:cNvPr id="4" name="Picture 3" descr="Dai Nam [PPT] Template 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1235" cy="13322300"/>
          </a:xfrm>
          <a:prstGeom prst="rect">
            <a:avLst/>
          </a:prstGeom>
        </p:spPr>
      </p:pic>
      <p:pic>
        <p:nvPicPr>
          <p:cNvPr id="6" name="Picture 5" descr="Dai Nam [PPT] Template 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7" name="Picture 6" descr="Dai Nam [PPT] Template 0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93" y="1196721"/>
            <a:ext cx="3422715" cy="31061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08191" y="5878171"/>
            <a:ext cx="13808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rgbClr val="FFFFFF"/>
                </a:solidFill>
                <a:latin typeface="Arial"/>
                <a:cs typeface="Arial"/>
              </a:rPr>
              <a:t>Thiết</a:t>
            </a: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6600" b="1" dirty="0" err="1">
                <a:solidFill>
                  <a:srgbClr val="FFFFFF"/>
                </a:solidFill>
                <a:latin typeface="Arial"/>
                <a:cs typeface="Arial"/>
              </a:rPr>
              <a:t>kế</a:t>
            </a: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 website </a:t>
            </a:r>
            <a:r>
              <a:rPr lang="en-US" sz="6600" b="1" dirty="0" err="1">
                <a:solidFill>
                  <a:srgbClr val="FFFFFF"/>
                </a:solidFill>
                <a:latin typeface="Arial"/>
                <a:cs typeface="Arial"/>
              </a:rPr>
              <a:t>bán</a:t>
            </a: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6600" b="1" dirty="0" err="1">
                <a:solidFill>
                  <a:srgbClr val="FFFFFF"/>
                </a:solidFill>
                <a:latin typeface="Arial"/>
                <a:cs typeface="Arial"/>
              </a:rPr>
              <a:t>đồ</a:t>
            </a: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6600" b="1" dirty="0" err="1">
                <a:solidFill>
                  <a:srgbClr val="FFFFFF"/>
                </a:solidFill>
                <a:latin typeface="Arial"/>
                <a:cs typeface="Arial"/>
              </a:rPr>
              <a:t>ăn</a:t>
            </a:r>
            <a:endParaRPr lang="en-US" sz="6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59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dirty="0">
                <a:solidFill>
                  <a:schemeClr val="bg1"/>
                </a:solidFill>
                <a:latin typeface="Arial"/>
                <a:cs typeface="Arial"/>
              </a:rPr>
              <a:t>Nguyễn Văn Thuyết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Slide: </a:t>
            </a:r>
            <a:r>
              <a:rPr lang="en-US" sz="2250" dirty="0" err="1">
                <a:solidFill>
                  <a:schemeClr val="bg1"/>
                </a:solidFill>
                <a:latin typeface="Arial"/>
                <a:cs typeface="Arial"/>
              </a:rPr>
              <a:t>số</a:t>
            </a:r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….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8357" y="614583"/>
            <a:ext cx="8223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b="1" dirty="0">
                <a:solidFill>
                  <a:srgbClr val="FF6600"/>
                </a:solidFill>
                <a:latin typeface="Arial"/>
                <a:cs typeface="Arial"/>
              </a:rPr>
              <a:t>Mục Lục</a:t>
            </a:r>
            <a:endParaRPr lang="en-US" sz="5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6600"/>
                </a:solidFill>
                <a:latin typeface="Arial"/>
                <a:cs typeface="Arial"/>
              </a:rPr>
              <a:t>HỌC ĐỂ THAY ĐỔI</a:t>
            </a: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E1653-0FCE-9B44-A937-45E831A48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9288"/>
              </p:ext>
            </p:extLst>
          </p:nvPr>
        </p:nvGraphicFramePr>
        <p:xfrm>
          <a:off x="2620906" y="2610391"/>
          <a:ext cx="16868271" cy="9473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Tên</a:t>
            </a:r>
            <a:r>
              <a:rPr lang="en-US" sz="2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sv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Slide: </a:t>
            </a:r>
            <a:r>
              <a:rPr lang="en-US" sz="2250" dirty="0" err="1">
                <a:solidFill>
                  <a:schemeClr val="bg1"/>
                </a:solidFill>
                <a:latin typeface="Arial"/>
                <a:cs typeface="Arial"/>
              </a:rPr>
              <a:t>số</a:t>
            </a:r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….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8356" y="614583"/>
            <a:ext cx="94080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b="1" dirty="0">
                <a:solidFill>
                  <a:srgbClr val="FF6600"/>
                </a:solidFill>
                <a:latin typeface="Arial"/>
                <a:cs typeface="Arial"/>
              </a:rPr>
              <a:t>Chương 1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: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Giới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thiệu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6600"/>
                </a:solidFill>
                <a:latin typeface="Arial"/>
                <a:cs typeface="Arial"/>
              </a:rPr>
              <a:t>chung</a:t>
            </a:r>
            <a:endParaRPr lang="en-US" sz="5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6600"/>
                </a:solidFill>
                <a:latin typeface="Arial"/>
                <a:cs typeface="Arial"/>
              </a:rPr>
              <a:t>HỌC ĐỂ THAY ĐỔI</a:t>
            </a: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E7F589-9933-4FDF-8A45-56C46F37AB0B}"/>
              </a:ext>
            </a:extLst>
          </p:cNvPr>
          <p:cNvSpPr txBox="1"/>
          <p:nvPr/>
        </p:nvSpPr>
        <p:spPr>
          <a:xfrm>
            <a:off x="576470" y="2186609"/>
            <a:ext cx="20196313" cy="90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website:</a:t>
            </a:r>
          </a:p>
          <a:p>
            <a:pPr marL="1561109" lvl="1" indent="-5715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61109" lvl="1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61109" lvl="1" indent="-5715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pPr marL="571500" indent="-57150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61109" lvl="1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1561109" lvl="1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1561109" lvl="1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571500" indent="-57150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61109" lvl="1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– End</a:t>
            </a:r>
          </a:p>
          <a:p>
            <a:pPr marL="1561109" lvl="1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- End</a:t>
            </a:r>
          </a:p>
          <a:p>
            <a:endParaRPr lang="en-US" dirty="0"/>
          </a:p>
          <a:p>
            <a:pPr marL="571500" indent="-5715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29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82B7-AD5D-4808-A1DE-5C931CE3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67" y="600226"/>
            <a:ext cx="16624080" cy="1661711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25C1-8E4D-4002-BC18-9F8734C3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5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1.2.1. Web </a:t>
            </a:r>
            <a:r>
              <a:rPr lang="en-US" sz="5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5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khong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9501" indent="-685800">
              <a:buFontTx/>
              <a:buChar char="-"/>
            </a:pP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khong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endParaRPr lang="en-US"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09275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2C46-91D7-4611-95D6-63537426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768" y="503974"/>
            <a:ext cx="19183827" cy="2220383"/>
          </a:xfrm>
        </p:spPr>
        <p:txBody>
          <a:bodyPr>
            <a:normAutofit/>
          </a:bodyPr>
          <a:lstStyle/>
          <a:p>
            <a:r>
              <a:rPr lang="vi-VN" sz="8000" b="1" dirty="0"/>
              <a:t>1.2. Phân biệt web tĩnh và web động.</a:t>
            </a:r>
            <a:r>
              <a:rPr lang="en-US" sz="80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882C-F9B3-43A7-B272-6A722136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1.2.2. Web động.</a:t>
            </a:r>
          </a:p>
          <a:p>
            <a:pPr>
              <a:buFontTx/>
              <a:buChar char="-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Khái niệm: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khả năng xử lý dữ liệu và thay đổi nội dung theo yêu cầu của người dùng.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 sử dụng cơ sở dữ liệu và các ngôn ngữ lập trình động.</a:t>
            </a:r>
          </a:p>
          <a:p>
            <a:pPr>
              <a:buFontTx/>
              <a:buChar char="-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tùy chỉnh nội dung theo người dùng.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Cần máy chủ xử lý yêu cầu, trả về dữ liệu dưới dạng HTML/CSS/JavaScript.</a:t>
            </a:r>
          </a:p>
          <a:p>
            <a:pPr>
              <a:buFontTx/>
              <a:buChar char="-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tương tác cao, đáp ứng tốt các yêu cầu phức tạp.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Dễ dàng quản lý, cập nhật nội dung.</a:t>
            </a:r>
            <a:endParaRPr lang="vi-VN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phí cao.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bảo trì thường xuyên.</a:t>
            </a:r>
          </a:p>
        </p:txBody>
      </p:sp>
    </p:spTree>
    <p:extLst>
      <p:ext uri="{BB962C8B-B14F-4D97-AF65-F5344CB8AC3E}">
        <p14:creationId xmlns:p14="http://schemas.microsoft.com/office/powerpoint/2010/main" val="302886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7E6A-985E-4184-A736-4A1082B7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457772"/>
            <a:ext cx="19183827" cy="2220383"/>
          </a:xfrm>
        </p:spPr>
        <p:txBody>
          <a:bodyPr>
            <a:normAutofit/>
          </a:bodyPr>
          <a:lstStyle/>
          <a:p>
            <a:r>
              <a:rPr lang="vi-VN" sz="8000" b="1" dirty="0"/>
              <a:t>1.3. Một số thuật ngữ quan trọng.</a:t>
            </a:r>
            <a:endParaRPr lang="en-US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A5B9-FCA9-445B-BA31-AFD226B2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Hosting: </a:t>
            </a:r>
          </a:p>
          <a:p>
            <a:pPr marL="1323108" lvl="1" indent="-457200">
              <a:buFont typeface="Arial" panose="020B0604020202020204" pitchFamily="34" charset="0"/>
              <a:buChar char="•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Dịch vụ cung cấp không gian lưu trữ trên máy chủ cho website.</a:t>
            </a:r>
          </a:p>
          <a:p>
            <a:pPr marL="1323108" lvl="1" indent="-457200">
              <a:buFont typeface="Arial" panose="020B0604020202020204" pitchFamily="34" charset="0"/>
              <a:buChar char="•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loại: </a:t>
            </a:r>
          </a:p>
          <a:p>
            <a:pPr marL="2189017" lvl="2" indent="-457200">
              <a:buFont typeface="Wingdings" panose="05000000000000000000" pitchFamily="2" charset="2"/>
              <a:buChar char="q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Hosting.</a:t>
            </a:r>
          </a:p>
          <a:p>
            <a:pPr marL="2189017" lvl="2" indent="-457200">
              <a:buFont typeface="Wingdings" panose="05000000000000000000" pitchFamily="2" charset="2"/>
              <a:buChar char="q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VPS.</a:t>
            </a:r>
          </a:p>
          <a:p>
            <a:pPr marL="2189017" lvl="2" indent="-457200">
              <a:buFont typeface="Wingdings" panose="05000000000000000000" pitchFamily="2" charset="2"/>
              <a:buChar char="q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Deicated Server.</a:t>
            </a:r>
          </a:p>
          <a:p>
            <a:pPr marL="2189017" lvl="2" indent="-457200">
              <a:buFont typeface="Wingdings" panose="05000000000000000000" pitchFamily="2" charset="2"/>
              <a:buChar char="q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Hosting.</a:t>
            </a:r>
          </a:p>
          <a:p>
            <a:pPr marL="1437408" lvl="1" indent="-571500">
              <a:buFont typeface="Arial" panose="020B0604020202020204" pitchFamily="34" charset="0"/>
              <a:buChar char="•"/>
            </a:pP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Tầm quan trọng: Hosting quyết định tốc độ truy cập, khả năng chịu tải và bảo mật của website.</a:t>
            </a:r>
          </a:p>
        </p:txBody>
      </p:sp>
    </p:spTree>
    <p:extLst>
      <p:ext uri="{BB962C8B-B14F-4D97-AF65-F5344CB8AC3E}">
        <p14:creationId xmlns:p14="http://schemas.microsoft.com/office/powerpoint/2010/main" val="340925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7E6A-985E-4184-A736-4A1082B7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457772"/>
            <a:ext cx="19183827" cy="2220383"/>
          </a:xfrm>
        </p:spPr>
        <p:txBody>
          <a:bodyPr>
            <a:normAutofit/>
          </a:bodyPr>
          <a:lstStyle/>
          <a:p>
            <a:r>
              <a:rPr lang="vi-VN" sz="8000" b="1" dirty="0"/>
              <a:t>1.3. Một số thuật ngữ quan trọng.</a:t>
            </a:r>
            <a:endParaRPr lang="en-US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A5B9-FCA9-445B-BA31-AFD226B2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(Domain Name)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(TLD):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DNS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IP.</a:t>
            </a:r>
          </a:p>
          <a:p>
            <a:pPr>
              <a:buFontTx/>
              <a:buChar char="-"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t</a:t>
            </a:r>
            <a:r>
              <a:rPr lang="vi-V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Apache, Nginx, Microsoft IIS.</a:t>
            </a:r>
          </a:p>
          <a:p>
            <a:pPr marL="989609" lvl="1" indent="0">
              <a:buNone/>
            </a:pP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A6A7AA-E6D3-4D40-AE9A-50F47E5EC885}"/>
              </a:ext>
            </a:extLst>
          </p:cNvPr>
          <p:cNvSpPr/>
          <p:nvPr/>
        </p:nvSpPr>
        <p:spPr>
          <a:xfrm>
            <a:off x="8546149" y="6482928"/>
            <a:ext cx="4221477" cy="356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Apache, Nginx, Microsoft IIS.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7E6A-985E-4184-A736-4A1082B7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457772"/>
            <a:ext cx="19183827" cy="2220383"/>
          </a:xfrm>
        </p:spPr>
        <p:txBody>
          <a:bodyPr>
            <a:normAutofit/>
          </a:bodyPr>
          <a:lstStyle/>
          <a:p>
            <a:r>
              <a:rPr lang="vi-VN" sz="8000" b="1" dirty="0"/>
              <a:t>1.3. Một số thuật ngữ quan trọng.</a:t>
            </a:r>
            <a:endParaRPr lang="en-US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A5B9-FCA9-445B-BA31-AFD226B2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768" y="3108538"/>
            <a:ext cx="19183827" cy="8792102"/>
          </a:xfrm>
        </p:spPr>
        <p:txBody>
          <a:bodyPr>
            <a:normAutofit/>
          </a:bodyPr>
          <a:lstStyle/>
          <a:p>
            <a:pPr marL="695201" indent="-571500">
              <a:buFontTx/>
              <a:buChar char="-"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(bao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Tx/>
              <a:buChar char="-"/>
            </a:pP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23158" lvl="1" indent="-857250">
              <a:buFont typeface="Arial" panose="020B0604020202020204" pitchFamily="34" charset="0"/>
              <a:buChar char="•"/>
            </a:pP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 marL="1723158" lvl="1" indent="-857250">
              <a:buFont typeface="Arial" panose="020B0604020202020204" pitchFamily="34" charset="0"/>
              <a:buChar char="•"/>
            </a:pP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Chrome, Mozilla Firefox, Safari, Microsoft Edge.</a:t>
            </a:r>
          </a:p>
          <a:p>
            <a:pPr marL="86590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Giới thiệu về chương trình Google cho Tổ chức phi lợi nhuận - Tổ chức phi  lợi nhuận Trợ giúp">
            <a:extLst>
              <a:ext uri="{FF2B5EF4-FFF2-40B4-BE49-F238E27FC236}">
                <a16:creationId xmlns:a16="http://schemas.microsoft.com/office/drawing/2014/main" id="{D3B414B0-9611-442C-B1BF-D7C68CD2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440" y="8111998"/>
            <a:ext cx="3482594" cy="348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zilla Firefox Logo: Hành Trình Lịch Sử và Ý Nghĩa Đằng Sau Biểu Tượng">
            <a:extLst>
              <a:ext uri="{FF2B5EF4-FFF2-40B4-BE49-F238E27FC236}">
                <a16:creationId xmlns:a16="http://schemas.microsoft.com/office/drawing/2014/main" id="{8E745B8F-FD04-46F8-A6AD-4254A25DA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593" y="7799969"/>
            <a:ext cx="3675250" cy="37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ập tin:Microsoft Edge logo (2019).svg – Wikipedia tiếng Việt">
            <a:extLst>
              <a:ext uri="{FF2B5EF4-FFF2-40B4-BE49-F238E27FC236}">
                <a16:creationId xmlns:a16="http://schemas.microsoft.com/office/drawing/2014/main" id="{1F81A6A4-1F5F-4FD4-9A8B-980042F7B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4024" y="8032750"/>
            <a:ext cx="3561842" cy="35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11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1428</Words>
  <Application>Microsoft Office PowerPoint</Application>
  <PresentationFormat>Custom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Yu Gothic Light</vt:lpstr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1.2. Phân biệt web tĩnh và web động</vt:lpstr>
      <vt:lpstr>1.2. Phân biệt web tĩnh và web động. </vt:lpstr>
      <vt:lpstr>1.3. Một số thuật ngữ quan trọng.</vt:lpstr>
      <vt:lpstr>1.3. Một số thuật ngữ quan trọng.</vt:lpstr>
      <vt:lpstr>1.3. Một số thuật ngữ quan trọng.</vt:lpstr>
      <vt:lpstr>1.4. Một số công cụ dùng để thiết kế web.</vt:lpstr>
      <vt:lpstr>PowerPoint Presentation</vt:lpstr>
      <vt:lpstr>PowerPoint Presentation</vt:lpstr>
      <vt:lpstr>PowerPoint Presentation</vt:lpstr>
      <vt:lpstr>3.1. CSS là gì?</vt:lpstr>
      <vt:lpstr>3.2. Cú pháp CSS.</vt:lpstr>
      <vt:lpstr>3.3. Áp dụng CSS vào trang HTML.</vt:lpstr>
      <vt:lpstr>3.3. Áp dụng CSS vào trang HTML.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74</cp:revision>
  <dcterms:created xsi:type="dcterms:W3CDTF">2022-08-02T03:49:07Z</dcterms:created>
  <dcterms:modified xsi:type="dcterms:W3CDTF">2024-11-25T06:36:38Z</dcterms:modified>
</cp:coreProperties>
</file>