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86BD9-90DD-A952-60C3-578D2F47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F553F2-0A93-1DA5-AC85-5BBBC779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6B9BC-12DE-6262-6C84-441C2F9E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52B7D4-DBA3-FB9C-6A74-1199BC7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35E1B-40FE-62A7-FF62-AEAC3C62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69AA-1557-6FDE-EDFD-0655CA0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645912-4E6B-F322-BA3D-6A01F23A5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37566-AB14-D120-221D-3F414A4C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42058-FE4A-6F62-4D32-2085389A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0BF36-3370-9225-D7DF-3C525B08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5F911A-FFB8-8384-FF05-796B0A21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839DE3-B836-8CAD-E460-D2F61B11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D688A-812D-963B-6B8C-30858392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2D3D3-B699-38FA-EEDD-B5075EE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5A603-E621-C4F0-4C0C-1A49F54E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6C7E3-D87A-1292-9265-25654DE1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356B7-C829-4434-3F0A-4A5D575C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F2604B-655E-E237-E420-6D020CC1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2EBEC0-EDF4-521B-8C12-F68CE2C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39359-BD8B-A5F2-184C-51E610CF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02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58679-0087-A557-7188-C1C7F62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B6DF4-EAFF-135F-E149-03B343D6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1F425-A176-B7B9-7C41-37FA349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88548-44A4-BEF0-9D41-1F9DC7D9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5CBF0-8AD0-3D7F-C064-5B75859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DF938-ED3D-8235-A450-DE8C356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896E7-2173-3FE3-54AD-42B68B335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01D38B-020D-5D3F-001A-57BE5712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9031B6-671B-68E1-0C9B-51804BD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A4A1F-790F-07F2-C829-5AEF46B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0815B8-EB60-25BA-7FA0-14B734C3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314C0-CF7F-0E37-BB6E-8183E0C1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82AC8B-9051-E276-F596-CA3CDA84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6C8093-338E-011C-4268-016D727D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9014AD-39AF-97B5-AA96-65E22AAAC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B25352-9063-84E3-B03D-0266758E6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1DA369-5B00-AABD-2CF9-3177184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A3DDC2-E30D-341D-9644-5FFB2159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308DB-2968-7FD5-BFDD-23003E06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BDD66-83C6-8545-0DCF-35F4F48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1CDEF6-5190-42D6-43B4-A5FAC567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8F51B9-BBDE-9885-D480-70520388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2A98AE-944A-DC2A-699D-1F45B674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4D2D07-1140-4E7E-1374-5D039050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D3F5C7-BD6E-E3BE-BD00-2B354AA1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010ED-D412-B730-28D6-C4BAF24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27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5F7BC-095E-D698-7024-ADDD1EDE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5B9DB-C2BD-B0B8-7014-04073FBA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6C9EB7-7A45-F89C-CACF-2120CB2A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51112-28CC-5772-0FDE-B348097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FEFF4C-8E10-0BB4-8DE3-BEBD4FCA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A13ED4-EE37-4DDC-A211-84251986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740B8-8DB6-233D-8FCC-62E0359C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451237-9C7E-4300-D320-C005C31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7D6B99-A368-2734-E938-562F2B762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B7DBF-622C-CFA2-7176-CF6A90EC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06C2D6-3DF7-2112-1461-B954484E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0D6B76-0B63-3EFE-F95C-259DBCCA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ECE49A-AAE9-5666-9F6B-76A10A2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871C4D-E192-C559-37F3-B414E37A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4B4EF-F53F-1569-1573-4756560AE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10817-0E57-4F7E-A994-30F6C474ED6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58D7A-818F-BABD-18A8-96221003D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6FB551-D0F2-2A3C-1C09-ED21AEE65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2C82D-605C-4D88-882F-A72B940F1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1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232CFC-7563-D29A-C5B3-E12E90DDF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2562718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4000" dirty="0">
                <a:solidFill>
                  <a:schemeClr val="tx2"/>
                </a:solidFill>
              </a:rPr>
              <a:t>昨日上課內容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609A98-91CC-0E65-8B17-5C08D264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196" y="342302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2000" dirty="0">
                <a:solidFill>
                  <a:schemeClr val="tx2"/>
                </a:solidFill>
              </a:rPr>
              <a:t>待編</a:t>
            </a:r>
          </a:p>
        </p:txBody>
      </p:sp>
      <p:pic>
        <p:nvPicPr>
          <p:cNvPr id="7" name="Graphic 6" descr="鉛筆">
            <a:extLst>
              <a:ext uri="{FF2B5EF4-FFF2-40B4-BE49-F238E27FC236}">
                <a16:creationId xmlns:a16="http://schemas.microsoft.com/office/drawing/2014/main" id="{E0245EB0-C834-564B-4811-188EF703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99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2ADC5-DC1A-E7C3-6CD9-9CA867C4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預計使用資料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93E1D-E71B-64F8-9865-E21BBA79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高鐵對號座動態剩餘座位資訊看板資料</a:t>
            </a:r>
            <a:endParaRPr lang="en-US" altLang="zh-TW" dirty="0"/>
          </a:p>
          <a:p>
            <a:r>
              <a:rPr lang="zh-TW" altLang="en-US" dirty="0"/>
              <a:t>指定</a:t>
            </a:r>
            <a:r>
              <a:rPr lang="en-US" altLang="zh-TW" dirty="0"/>
              <a:t>[</a:t>
            </a:r>
            <a:r>
              <a:rPr lang="zh-TW" altLang="en-US" dirty="0"/>
              <a:t>起迄站間</a:t>
            </a:r>
            <a:r>
              <a:rPr lang="en-US" altLang="zh-TW" dirty="0"/>
              <a:t>]</a:t>
            </a:r>
            <a:r>
              <a:rPr lang="zh-TW" altLang="en-US" dirty="0"/>
              <a:t>之高鐵票價資料</a:t>
            </a:r>
          </a:p>
        </p:txBody>
      </p:sp>
    </p:spTree>
    <p:extLst>
      <p:ext uri="{BB962C8B-B14F-4D97-AF65-F5344CB8AC3E}">
        <p14:creationId xmlns:p14="http://schemas.microsoft.com/office/powerpoint/2010/main" val="13765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D8856-FEFA-FA79-AE40-22738B27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4BF0E-70DF-C3DF-26AA-33F283F5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6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E733F5-4F8F-C039-5322-A35B3FF8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這禮拜進度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B2822-3BE5-E875-A7E9-D24BA5E7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353806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把各種功能先做成</a:t>
            </a:r>
            <a:r>
              <a:rPr lang="en-US" altLang="zh-TW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class,</a:t>
            </a:r>
            <a:r>
              <a: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在單一功能的程式碼來看會比較簡潔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91516D-0DF5-2C53-03F5-66F84268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693784"/>
            <a:ext cx="5536001" cy="14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DD1D33-542E-8DCA-3DCA-2F1187CF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Data.py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AD97D3-59CB-1C2D-E0B5-C3315A0EF3CA}"/>
              </a:ext>
            </a:extLst>
          </p:cNvPr>
          <p:cNvSpPr txBox="1"/>
          <p:nvPr/>
        </p:nvSpPr>
        <p:spPr>
          <a:xfrm>
            <a:off x="1113809" y="4292909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</a:t>
            </a:r>
            <a:r>
              <a:rPr lang="en-US" altLang="zh-TW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到時若有新增其他功能所需的</a:t>
            </a:r>
            <a:r>
              <a:rPr lang="en-US" altLang="zh-TW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會在此新增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195AC8-C5F2-790B-CD0F-839F03FA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448184"/>
            <a:ext cx="5536001" cy="39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4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22991D-4F26-4B9E-8890-B5406805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TDX_AvailableSeatStatusList_date.py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E3322C-BF55-EA6C-F8FB-5DB9065F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365143"/>
            <a:ext cx="5536001" cy="4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7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411E-47DE-0B00-E222-FEB1D4A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8029572" cy="1061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/>
              <a:t>TDX_Fare.py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8175DC83-458C-E2C0-8563-50C0E75A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43" y="1792638"/>
            <a:ext cx="4889373" cy="32242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5EC7DB-0B5A-40F6-41C1-7E070AF5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44" y="5018604"/>
            <a:ext cx="4889372" cy="1449298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553D15-D729-86E9-044E-96CE659A2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2000" y="1792638"/>
            <a:ext cx="6339343" cy="4675264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1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40EB17-BD1B-9C9D-3965-41D1A067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1F1FA3-8441-479E-8C3C-50FA8CE88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783864"/>
            <a:ext cx="5536001" cy="52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8F25C-F708-5364-1435-109EF1E9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1E8854-76EF-F227-9D2A-01786C9F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659271"/>
            <a:ext cx="10488660" cy="306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E6ED36-69EF-B9D4-D29D-2C49C34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dirty="0"/>
              <a:t>討論功能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68415-0D1C-C4D8-01D7-BE5CF7FF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使用者輸入起訖站、出發時間、身分、   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  車廂、勾選是否換座 </a:t>
            </a:r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查詢該時段內可完成的班次</a:t>
            </a:r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顯示班次、出發</a:t>
            </a:r>
            <a:r>
              <a:rPr lang="en-US" altLang="zh-TW" sz="2000" dirty="0"/>
              <a:t>&amp;</a:t>
            </a:r>
            <a:r>
              <a:rPr lang="zh-TW" altLang="en-US" sz="2000" dirty="0"/>
              <a:t>抵達時間、行駛時間</a:t>
            </a:r>
          </a:p>
          <a:p>
            <a:pPr marL="0" indent="0">
              <a:buNone/>
            </a:pPr>
            <a:r>
              <a:rPr lang="zh-TW" altLang="en-US" sz="2000" dirty="0"/>
              <a:t>       </a:t>
            </a:r>
            <a:r>
              <a:rPr lang="en-US" altLang="zh-TW" sz="2000" dirty="0"/>
              <a:t>(</a:t>
            </a:r>
            <a:r>
              <a:rPr lang="zh-TW" altLang="en-US" sz="2000" dirty="0"/>
              <a:t>若有選換座也在此顯示換座的結果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634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昨日上課內容</vt:lpstr>
      <vt:lpstr>待編</vt:lpstr>
      <vt:lpstr>這禮拜進度</vt:lpstr>
      <vt:lpstr>Data.py</vt:lpstr>
      <vt:lpstr>TDX_AvailableSeatStatusList_date.py</vt:lpstr>
      <vt:lpstr>TDX_Fare.py</vt:lpstr>
      <vt:lpstr>Auth.py</vt:lpstr>
      <vt:lpstr>testing.py</vt:lpstr>
      <vt:lpstr>討論功能</vt:lpstr>
      <vt:lpstr>預計使用資料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昨日上課內容</dc:title>
  <dc:creator>郭嘉勛</dc:creator>
  <cp:lastModifiedBy>郭嘉勛</cp:lastModifiedBy>
  <cp:revision>5</cp:revision>
  <dcterms:created xsi:type="dcterms:W3CDTF">2024-03-19T13:02:02Z</dcterms:created>
  <dcterms:modified xsi:type="dcterms:W3CDTF">2024-03-20T11:51:00Z</dcterms:modified>
</cp:coreProperties>
</file>