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1" r:id="rId2"/>
    <p:sldId id="272" r:id="rId3"/>
    <p:sldId id="259" r:id="rId4"/>
    <p:sldId id="260" r:id="rId5"/>
    <p:sldId id="261" r:id="rId6"/>
    <p:sldId id="258" r:id="rId7"/>
    <p:sldId id="262" r:id="rId8"/>
    <p:sldId id="263" r:id="rId9"/>
    <p:sldId id="27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125C6-2510-4F77-86AB-01FA7CDFFF7D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8470-650E-4262-ABE0-A5ED506FE5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9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BDFF9-9EF4-4815-92A2-14757B40DDF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56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4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98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3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6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31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41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90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0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5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44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2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91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7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6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7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0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A2CFF5-B659-4A81-927C-7BC4DF24E5D1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8B0AAB-8628-40EA-9F60-EE9105B80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?path=/kafka/3.4.0/kafka_2.13-3.4.0.t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大數據分析</a:t>
            </a:r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LAB2 – Kafka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設置</a:t>
            </a:r>
          </a:p>
        </p:txBody>
      </p:sp>
    </p:spTree>
    <p:extLst>
      <p:ext uri="{BB962C8B-B14F-4D97-AF65-F5344CB8AC3E}">
        <p14:creationId xmlns:p14="http://schemas.microsoft.com/office/powerpoint/2010/main" val="76685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C869-65AB-4BA3-82E6-4060171B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小提醒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B5374-2781-4490-A283-DE10E974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上面教學是在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window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環境架設，若是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系統，請將指令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上的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windows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去掉，改為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./bin/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kafka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…..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詳情參考這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網站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若是你在指令執行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中遇到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請將資料夾路徑縮短，建議直接放在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槽下面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9F16E3-23F2-4F01-94FC-E07B5A1E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631" y="3543559"/>
            <a:ext cx="2157583" cy="8466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25FDF6-C4CA-4E90-8F9D-FD74FBBE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734" y="4534717"/>
            <a:ext cx="178142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3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2CEE9-C4B1-421A-AFB7-8EC7FBBF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18472-29BC-460F-854C-8636EBBE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今天程式部分將會以上次</a:t>
            </a:r>
            <a:r>
              <a:rPr lang="en-US" altLang="zh-TW"/>
              <a:t>LAB</a:t>
            </a:r>
            <a:r>
              <a:rPr lang="zh-TW" altLang="en-US"/>
              <a:t>的部分為範本去改</a:t>
            </a:r>
            <a:endParaRPr lang="en-US" altLang="zh-TW"/>
          </a:p>
          <a:p>
            <a:pPr marL="0" indent="0">
              <a:buNone/>
            </a:pPr>
            <a:r>
              <a:rPr lang="zh-TW" altLang="en-US"/>
              <a:t>只需要改</a:t>
            </a:r>
            <a:r>
              <a:rPr lang="en-US" altLang="zh-TW"/>
              <a:t>LAB1.py</a:t>
            </a:r>
            <a:r>
              <a:rPr lang="zh-TW" altLang="en-US"/>
              <a:t>的內容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53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AD64B-DC44-4499-85EF-B3477B9D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AAA43-2724-4707-A7BE-3606410C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輸入</a:t>
            </a:r>
            <a:r>
              <a:rPr lang="en-US" altLang="zh-TW"/>
              <a:t>pip install kafka-python</a:t>
            </a:r>
            <a:br>
              <a:rPr lang="en-US" altLang="zh-TW"/>
            </a:br>
            <a:r>
              <a:rPr lang="zh-TW" altLang="en-US"/>
              <a:t>要確定環境在</a:t>
            </a:r>
            <a:r>
              <a:rPr lang="en-US" altLang="zh-TW"/>
              <a:t>python 3.10</a:t>
            </a:r>
            <a:r>
              <a:rPr lang="zh-TW" altLang="en-US"/>
              <a:t>以下</a:t>
            </a:r>
            <a:br>
              <a:rPr lang="en-US" altLang="zh-TW"/>
            </a:br>
            <a:r>
              <a:rPr lang="zh-TW" altLang="en-US"/>
              <a:t>目前</a:t>
            </a:r>
            <a:r>
              <a:rPr lang="en-US" altLang="zh-TW"/>
              <a:t>python 3.11</a:t>
            </a:r>
            <a:r>
              <a:rPr lang="zh-TW" altLang="en-US"/>
              <a:t>會出錯</a:t>
            </a:r>
          </a:p>
        </p:txBody>
      </p:sp>
    </p:spTree>
    <p:extLst>
      <p:ext uri="{BB962C8B-B14F-4D97-AF65-F5344CB8AC3E}">
        <p14:creationId xmlns:p14="http://schemas.microsoft.com/office/powerpoint/2010/main" val="59013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DCE3E-8241-43CB-BB74-7BFB433A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config.json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783030-2D1E-4713-A7E5-6965F0700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4957" y="3140626"/>
            <a:ext cx="8042085" cy="2357792"/>
          </a:xfrm>
        </p:spPr>
      </p:pic>
    </p:spTree>
    <p:extLst>
      <p:ext uri="{BB962C8B-B14F-4D97-AF65-F5344CB8AC3E}">
        <p14:creationId xmlns:p14="http://schemas.microsoft.com/office/powerpoint/2010/main" val="348417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C0131-BA94-45F3-8BDE-C405D97B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producer.py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25E7C5-ADD0-48B3-9456-B17207A47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773" y="2496627"/>
            <a:ext cx="6828453" cy="3663015"/>
          </a:xfrm>
        </p:spPr>
      </p:pic>
    </p:spTree>
    <p:extLst>
      <p:ext uri="{BB962C8B-B14F-4D97-AF65-F5344CB8AC3E}">
        <p14:creationId xmlns:p14="http://schemas.microsoft.com/office/powerpoint/2010/main" val="195975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D854E-151B-4F50-8815-73ECE28D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consumer.py</a:t>
            </a:r>
            <a:endParaRPr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B339BEF-829F-4A2A-B483-C83C51A5F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257" y="2458852"/>
            <a:ext cx="4853486" cy="3831699"/>
          </a:xfrm>
        </p:spPr>
      </p:pic>
    </p:spTree>
    <p:extLst>
      <p:ext uri="{BB962C8B-B14F-4D97-AF65-F5344CB8AC3E}">
        <p14:creationId xmlns:p14="http://schemas.microsoft.com/office/powerpoint/2010/main" val="67650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D1672-F644-4F09-9EF0-DBE1570A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LAB2.bat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106CF6-B897-4B2A-A6F3-342EF593E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641" y="3245223"/>
            <a:ext cx="7714718" cy="2143953"/>
          </a:xfrm>
        </p:spPr>
      </p:pic>
    </p:spTree>
    <p:extLst>
      <p:ext uri="{BB962C8B-B14F-4D97-AF65-F5344CB8AC3E}">
        <p14:creationId xmlns:p14="http://schemas.microsoft.com/office/powerpoint/2010/main" val="254081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In-class wk04-2 Kafka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專案壓縮檔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專案名</a:t>
            </a:r>
            <a:r>
              <a:rPr lang="en-US" altLang="zh-TW" dirty="0"/>
              <a:t>:&lt;school ID&gt;</a:t>
            </a:r>
          </a:p>
          <a:p>
            <a:pPr lvl="2"/>
            <a:r>
              <a:rPr lang="en-US" altLang="zh-TW" dirty="0"/>
              <a:t>Files: </a:t>
            </a:r>
            <a:r>
              <a:rPr lang="en-US" altLang="zh-TW" dirty="0" err="1"/>
              <a:t>config</a:t>
            </a:r>
            <a:r>
              <a:rPr lang="en-US" altLang="zh-TW" dirty="0"/>
              <a:t>, producer, consumer, LAB2, (from last week: data, </a:t>
            </a:r>
            <a:r>
              <a:rPr lang="en-US" altLang="zh-TW" dirty="0" err="1"/>
              <a:t>auth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Two </a:t>
            </a:r>
            <a:r>
              <a:rPr lang="en-US" altLang="zh-TW" dirty="0" err="1"/>
              <a:t>json</a:t>
            </a:r>
            <a:r>
              <a:rPr lang="en-US" altLang="zh-TW" dirty="0"/>
              <a:t> files in data/</a:t>
            </a:r>
          </a:p>
          <a:p>
            <a:r>
              <a:rPr lang="zh-TW" altLang="en-US" dirty="0"/>
              <a:t>截圖</a:t>
            </a:r>
            <a:r>
              <a:rPr lang="en-US" altLang="zh-TW" dirty="0"/>
              <a:t>:</a:t>
            </a:r>
            <a:r>
              <a:rPr lang="zh-TW" altLang="en-US" dirty="0"/>
              <a:t>執行結果</a:t>
            </a:r>
            <a:r>
              <a:rPr lang="en-US" altLang="zh-TW" dirty="0"/>
              <a:t>(</a:t>
            </a:r>
            <a:r>
              <a:rPr lang="zh-TW" altLang="en-US" dirty="0"/>
              <a:t>加學號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Producer.py (file name: &lt;school</a:t>
            </a:r>
            <a:r>
              <a:rPr lang="zh-TW" altLang="en-US" dirty="0"/>
              <a:t> </a:t>
            </a:r>
            <a:r>
              <a:rPr lang="en-US" altLang="zh-TW" dirty="0"/>
              <a:t>ID&gt;_wk04-2.doc)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053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HW</a:t>
            </a:r>
            <a:r>
              <a:rPr lang="zh-TW" altLang="en-US"/>
              <a:t> </a:t>
            </a:r>
            <a:r>
              <a:rPr lang="en-US" altLang="zh-TW"/>
              <a:t>wk04-1 Kafka </a:t>
            </a:r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Install Kafka in your home computer. </a:t>
            </a:r>
          </a:p>
          <a:p>
            <a:r>
              <a:rPr lang="en-US" altLang="zh-TW" sz="2000" dirty="0"/>
              <a:t>Capture 3 pictures of your computer </a:t>
            </a:r>
            <a:r>
              <a:rPr lang="en-US" altLang="zh-TW" sz="2000"/>
              <a:t>full screen</a:t>
            </a:r>
          </a:p>
          <a:p>
            <a:pPr lvl="1"/>
            <a:r>
              <a:rPr lang="en-US" altLang="zh-TW" sz="1800"/>
              <a:t>The Kafka folder with your desktop</a:t>
            </a:r>
          </a:p>
          <a:p>
            <a:pPr lvl="1"/>
            <a:r>
              <a:rPr lang="en-US" altLang="zh-TW" sz="1800"/>
              <a:t>The project files in your computer</a:t>
            </a:r>
          </a:p>
          <a:p>
            <a:pPr lvl="1"/>
            <a:r>
              <a:rPr lang="en-US" altLang="zh-TW" sz="1800"/>
              <a:t>The output with producer file</a:t>
            </a:r>
          </a:p>
          <a:p>
            <a:r>
              <a:rPr lang="en-US" altLang="zh-TW" sz="2000"/>
              <a:t>The picture example will put on moodle</a:t>
            </a:r>
          </a:p>
          <a:p>
            <a:r>
              <a:rPr lang="en-US" altLang="zh-TW" sz="2000"/>
              <a:t>Put the pictures in the word file(&lt;SchoolID&gt;_hw04-1)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974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Kafka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Kafka</a:t>
            </a:r>
            <a:r>
              <a:rPr lang="zh-TW" altLang="en-US"/>
              <a:t>是由</a:t>
            </a:r>
            <a:r>
              <a:rPr lang="en-US" altLang="zh-TW"/>
              <a:t>Apache</a:t>
            </a:r>
            <a:r>
              <a:rPr lang="zh-TW" altLang="en-US"/>
              <a:t>開發的一個開源流處理平台，由</a:t>
            </a:r>
            <a:r>
              <a:rPr lang="en-US" altLang="zh-TW"/>
              <a:t>Scala</a:t>
            </a:r>
            <a:r>
              <a:rPr lang="zh-TW" altLang="en-US"/>
              <a:t>和</a:t>
            </a:r>
            <a:r>
              <a:rPr lang="en-US" altLang="zh-TW"/>
              <a:t>Java</a:t>
            </a:r>
            <a:r>
              <a:rPr lang="zh-TW" altLang="en-US"/>
              <a:t>編寫。目標是為處理即時資料提供一個統一、高吞吐、低延遲的平台。其本質上是一個「按照分散式事務紀錄檔架構的大規模釋出</a:t>
            </a:r>
            <a:r>
              <a:rPr lang="en-US" altLang="zh-TW"/>
              <a:t>/</a:t>
            </a:r>
            <a:r>
              <a:rPr lang="zh-TW" altLang="en-US"/>
              <a:t>訂閱訊息佇列」，這使它作為企業級基礎設施來處理串流資料非常有價值。</a:t>
            </a:r>
          </a:p>
        </p:txBody>
      </p:sp>
    </p:spTree>
    <p:extLst>
      <p:ext uri="{BB962C8B-B14F-4D97-AF65-F5344CB8AC3E}">
        <p14:creationId xmlns:p14="http://schemas.microsoft.com/office/powerpoint/2010/main" val="35032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8FB0-3140-4609-8084-D4FAF0FE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  <a:ea typeface="+mj-ea"/>
              </a:rPr>
              <a:t>Kafka</a:t>
            </a:r>
            <a:endParaRPr lang="zh-TW" altLang="en-US">
              <a:latin typeface="+mj-ea"/>
              <a:ea typeface="+mj-ea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投影片縮放 9">
                <a:extLst>
                  <a:ext uri="{FF2B5EF4-FFF2-40B4-BE49-F238E27FC236}">
                    <a16:creationId xmlns:a16="http://schemas.microsoft.com/office/drawing/2014/main" id="{3CBE7FDF-5F09-45FC-BB69-C2BBA1E4BB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7223" y="2474757"/>
              <a:ext cx="5034225" cy="3778496"/>
            </p:xfrm>
            <a:graphic>
              <a:graphicData uri="http://schemas.microsoft.com/office/powerpoint/2016/slidezoom">
                <pslz:sldZm>
                  <pslz:sldZmObj sldId="260" cId="3180368298">
                    <pslz:zmPr id="{B149D664-923F-4C2E-B225-CF2C433E6937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34225" cy="377849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投影片縮放 9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3CBE7FDF-5F09-45FC-BB69-C2BBA1E4BB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223" y="2474757"/>
                <a:ext cx="5034225" cy="3778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投影片縮放 11">
                <a:extLst>
                  <a:ext uri="{FF2B5EF4-FFF2-40B4-BE49-F238E27FC236}">
                    <a16:creationId xmlns:a16="http://schemas.microsoft.com/office/drawing/2014/main" id="{DF16C2EC-6296-406C-8A36-D3545780B0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25896" y="2914410"/>
              <a:ext cx="5808881" cy="2899189"/>
            </p:xfrm>
            <a:graphic>
              <a:graphicData uri="http://schemas.microsoft.com/office/powerpoint/2016/slidezoom">
                <pslz:sldZm>
                  <pslz:sldZmObj sldId="261" cId="268185754">
                    <pslz:zmPr id="{5B61D364-4943-4FB2-8AB2-479D33D4B700}" imageType="cover" transitionDur="1000" showBg="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808881" cy="289918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投影片縮放 11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DF16C2EC-6296-406C-8A36-D3545780B0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5896" y="2914410"/>
                <a:ext cx="5808881" cy="289918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866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A1A9955-4A41-4288-9125-0DC647EF59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2433"/>
            <a:ext cx="7266372" cy="54497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F275C5A-EFA9-49AA-AC5E-9E01866B794E}"/>
              </a:ext>
            </a:extLst>
          </p:cNvPr>
          <p:cNvSpPr txBox="1"/>
          <p:nvPr/>
        </p:nvSpPr>
        <p:spPr>
          <a:xfrm>
            <a:off x="7266373" y="1443841"/>
            <a:ext cx="4378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左側為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KafKa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的主要架構，分為四個部分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Zookeeper 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負責管理及維護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Kafka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集群，主要工作有集群數據管理、副本分配。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Producer 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負責將消息傳送至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Kafka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Topic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中。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Kafka cluster 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個或多個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Broker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組成的集群，負責提供消息處理服務，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Broker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裡又包含了多個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Partition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，而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Partition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裡又包含了以時間及大小為畫分單位的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segment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Consumer 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負責將消息從訂閱的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Topic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中取出。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0368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22D3CDF-CA47-43B5-8585-3020D958E1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632" y="1286684"/>
            <a:ext cx="8581666" cy="42846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2EDCB84-9EE7-4B94-848D-5F3DDD4E48DD}"/>
              </a:ext>
            </a:extLst>
          </p:cNvPr>
          <p:cNvSpPr txBox="1"/>
          <p:nvPr/>
        </p:nvSpPr>
        <p:spPr>
          <a:xfrm>
            <a:off x="7924800" y="612843"/>
            <a:ext cx="35320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左側為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Kafka Cluster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的架構，由多個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Broker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組成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Broker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基本上代表了一個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Kafka server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，負責將消息依照不同的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Topic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儲存於不同的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Partition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Topic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消息進入時必須指定一個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Topic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，由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Kafka Cluster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分配該消息存入哪個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Partition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Partition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負責將消息以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Segment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方式儲存，可指定消息多久以後會刪除，也可以產生副本，儲存在不同的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Broker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避免損毀。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Segment</a:t>
            </a:r>
          </a:p>
          <a:p>
            <a:pPr lvl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以大小及時間為依據的分段，儲存的訊息在超過大小或時間後將產生新的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Segment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85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56C80-E15D-4387-B9BD-FEA7AB4F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Kafka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架設流程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(windows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44C1D-11AE-4775-9462-35F37E54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1. Kafka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專案壓縮檔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下載連結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2.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Powershell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or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Cmd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方便多開指令分頁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58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C0E34-BEA1-412A-9FAC-37BC29E2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6DAE6-70F9-4331-8E9C-A26D2D82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將下載下來的壓縮檔解壓縮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壓縮檔路徑建議不要太長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在解壓縮的資料夾內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shift+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右鍵 點選開啟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powershell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視窗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也可直接開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cmd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並使用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指令指定路徑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使用指令開啟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ZooKeeper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C000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./bin/windows/zookeeper-server-start.bat ./config/</a:t>
            </a:r>
            <a:r>
              <a:rPr lang="en-US" altLang="zh-TW" sz="1800" dirty="0" err="1">
                <a:solidFill>
                  <a:srgbClr val="FFC000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zookeeper.properties</a:t>
            </a:r>
            <a:endParaRPr lang="en-US" altLang="zh-TW" sz="1800" dirty="0">
              <a:solidFill>
                <a:srgbClr val="FFC000"/>
              </a:solidFill>
              <a:highlight>
                <a:srgbClr val="0000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使用指令開啟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Kafka 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新開一個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powershell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視窗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000000"/>
                </a:highligh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./bin/windows/kafka-server-start.bat ./config/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000000"/>
                </a:highligh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server.properties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創立一個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Topic 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新開一個視窗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若已有就非必要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pPr marL="0" indent="0">
              <a:buNone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000000"/>
                </a:highligh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./bin/windows/kafka-topics.bat --create --bootstrap-server localhost:9092 --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000000"/>
                </a:highligh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topic Kafka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000000"/>
                </a:highligh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--replication-factor 1 --partitions 1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查詢目前存在的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Topic</a:t>
            </a:r>
          </a:p>
          <a:p>
            <a:pPr marL="0" indent="0">
              <a:buNone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000000"/>
                </a:highligh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./bin/windows/kafka-topics.bat --list --bootstrap-server localhost:9092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727F12-EA21-48E3-B079-F4DFEEB2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06" y="2463307"/>
            <a:ext cx="438211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4B881-9091-4C43-AAC1-26F38363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建立流程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EA864C-F99B-4058-804F-46A2CEDB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700" dirty="0"/>
              <a:t>7. </a:t>
            </a:r>
            <a:r>
              <a:rPr lang="zh-TW" altLang="en-US" sz="1700" dirty="0"/>
              <a:t>開啟 </a:t>
            </a:r>
            <a:r>
              <a:rPr lang="en-US" altLang="zh-TW" sz="1700" dirty="0"/>
              <a:t>Producer</a:t>
            </a:r>
            <a:r>
              <a:rPr lang="zh-TW" altLang="en-US" sz="1700" dirty="0"/>
              <a:t> 指令 </a:t>
            </a:r>
            <a:r>
              <a:rPr lang="en-US" altLang="zh-TW" sz="1700" dirty="0"/>
              <a:t>(</a:t>
            </a:r>
            <a:r>
              <a:rPr lang="zh-TW" altLang="en-US" sz="1700" dirty="0"/>
              <a:t>新開視窗</a:t>
            </a:r>
            <a:r>
              <a:rPr lang="en-US" altLang="zh-TW" sz="1700" dirty="0"/>
              <a:t>)</a:t>
            </a:r>
          </a:p>
          <a:p>
            <a:pPr marL="0" indent="0">
              <a:buNone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000000"/>
                </a:highligh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./bin/windows/kafka-console-producer.bat --bootstrap-server localhost:9092 --topic test</a:t>
            </a:r>
          </a:p>
          <a:p>
            <a:pPr marL="0" indent="0">
              <a:buNone/>
            </a:pPr>
            <a:r>
              <a:rPr lang="en-US" altLang="zh-TW" sz="1700" dirty="0"/>
              <a:t>8. </a:t>
            </a:r>
            <a:r>
              <a:rPr lang="zh-TW" altLang="en-US" sz="1700" dirty="0"/>
              <a:t>開啟 </a:t>
            </a:r>
            <a:r>
              <a:rPr lang="en-US" altLang="zh-TW" sz="1700" dirty="0"/>
              <a:t>Consumer</a:t>
            </a:r>
            <a:r>
              <a:rPr lang="zh-TW" altLang="en-US" sz="1700" dirty="0"/>
              <a:t> 指令 </a:t>
            </a:r>
            <a:r>
              <a:rPr lang="en-US" altLang="zh-TW" sz="1700" dirty="0"/>
              <a:t>(</a:t>
            </a:r>
            <a:r>
              <a:rPr lang="zh-TW" altLang="en-US" sz="1700" dirty="0"/>
              <a:t>新開視窗</a:t>
            </a:r>
            <a:r>
              <a:rPr lang="en-US" altLang="zh-TW" sz="1700" dirty="0"/>
              <a:t>)</a:t>
            </a:r>
          </a:p>
          <a:p>
            <a:pPr marL="0" indent="0">
              <a:buNone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000000"/>
                </a:highlight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./bin/windows/kafka-console-consumer.bat --bootstrap-server localhost:9092 --topic test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700" dirty="0"/>
              <a:t>9. </a:t>
            </a:r>
            <a:r>
              <a:rPr lang="zh-TW" altLang="en-US" sz="1700" dirty="0"/>
              <a:t>全部架立成功 可以測試</a:t>
            </a:r>
            <a:r>
              <a:rPr lang="en-US" altLang="zh-TW" sz="1700" dirty="0"/>
              <a:t>Producer, </a:t>
            </a:r>
            <a:r>
              <a:rPr lang="zh-TW" altLang="en-US" sz="1700" dirty="0"/>
              <a:t>切至</a:t>
            </a:r>
            <a:r>
              <a:rPr lang="en-US" altLang="zh-TW" sz="1700" dirty="0"/>
              <a:t>Producer</a:t>
            </a:r>
            <a:r>
              <a:rPr lang="zh-TW" altLang="en-US" sz="1700" dirty="0"/>
              <a:t>視窗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1700" dirty="0"/>
          </a:p>
          <a:p>
            <a:pPr marL="0" indent="0">
              <a:buNone/>
            </a:pPr>
            <a:endParaRPr lang="en-US" altLang="zh-TW" sz="1700" dirty="0"/>
          </a:p>
          <a:p>
            <a:pPr marL="0" indent="0">
              <a:buNone/>
            </a:pPr>
            <a:r>
              <a:rPr lang="en-US" altLang="zh-TW" sz="1700" dirty="0"/>
              <a:t>10.</a:t>
            </a:r>
            <a:r>
              <a:rPr lang="zh-TW" altLang="en-US" sz="1700" dirty="0"/>
              <a:t> 正常的話在</a:t>
            </a:r>
            <a:r>
              <a:rPr lang="en-US" altLang="zh-TW" sz="1700" dirty="0"/>
              <a:t>Consumer</a:t>
            </a:r>
            <a:r>
              <a:rPr lang="zh-TW" altLang="en-US" sz="1700" dirty="0"/>
              <a:t>地方會出現你輸入的訊息</a:t>
            </a:r>
            <a:endParaRPr lang="en-US" altLang="zh-TW" sz="17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C9313A-C7DF-419C-9B90-D6ABBB18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3" y="4436598"/>
            <a:ext cx="5214788" cy="6985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8A500E-A470-441E-AC6F-84ED7F8D7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23" y="5505491"/>
            <a:ext cx="7772915" cy="6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5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In-class wk04-1 message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Use the topic &lt;school ID&gt;_</a:t>
            </a:r>
            <a:r>
              <a:rPr lang="en-US" altLang="zh-TW" dirty="0" err="1"/>
              <a:t>msg</a:t>
            </a:r>
            <a:endParaRPr lang="en-US" altLang="zh-TW" dirty="0"/>
          </a:p>
          <a:p>
            <a:r>
              <a:rPr lang="en-US" altLang="zh-TW" dirty="0"/>
              <a:t>Producer </a:t>
            </a:r>
            <a:r>
              <a:rPr lang="zh-TW" altLang="en-US" dirty="0"/>
              <a:t>傳 </a:t>
            </a:r>
            <a:endParaRPr lang="en-US" altLang="zh-TW" dirty="0"/>
          </a:p>
          <a:p>
            <a:pPr lvl="1"/>
            <a:r>
              <a:rPr lang="en-US" altLang="zh-TW" dirty="0"/>
              <a:t>&lt;School ID&gt; &lt;name&gt;</a:t>
            </a:r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Dept</a:t>
            </a:r>
            <a:r>
              <a:rPr lang="en-US" altLang="zh-TW" dirty="0"/>
              <a:t>&gt; &lt;grade&gt;</a:t>
            </a:r>
          </a:p>
          <a:p>
            <a:pPr lvl="1"/>
            <a:r>
              <a:rPr lang="en-US" altLang="zh-TW" dirty="0"/>
              <a:t>&lt;reason why for taking this class&gt;</a:t>
            </a:r>
          </a:p>
          <a:p>
            <a:r>
              <a:rPr lang="en-US" altLang="zh-TW" dirty="0"/>
              <a:t>Capture pictures of Producer and consumer messages</a:t>
            </a:r>
          </a:p>
          <a:p>
            <a:r>
              <a:rPr lang="en-US" altLang="zh-TW" dirty="0"/>
              <a:t>Word file: &lt;school ID&gt;_wk04-1_proCon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37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667</TotalTime>
  <Words>844</Words>
  <Application>Microsoft Office PowerPoint</Application>
  <PresentationFormat>寬螢幕</PresentationFormat>
  <Paragraphs>84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標楷體</vt:lpstr>
      <vt:lpstr>Arial</vt:lpstr>
      <vt:lpstr>Calibri</vt:lpstr>
      <vt:lpstr>Garamond</vt:lpstr>
      <vt:lpstr>有機</vt:lpstr>
      <vt:lpstr>大數據分析</vt:lpstr>
      <vt:lpstr>Kafka introduction</vt:lpstr>
      <vt:lpstr>Kafka</vt:lpstr>
      <vt:lpstr>PowerPoint 簡報</vt:lpstr>
      <vt:lpstr>PowerPoint 簡報</vt:lpstr>
      <vt:lpstr>Kafka 架設流程(windows 環境)</vt:lpstr>
      <vt:lpstr>建立流程</vt:lpstr>
      <vt:lpstr>建立流程</vt:lpstr>
      <vt:lpstr>In-class wk04-1 message</vt:lpstr>
      <vt:lpstr>小提醒</vt:lpstr>
      <vt:lpstr>程式部分</vt:lpstr>
      <vt:lpstr>安裝模組</vt:lpstr>
      <vt:lpstr>config.json</vt:lpstr>
      <vt:lpstr>producer.py</vt:lpstr>
      <vt:lpstr>consumer.py</vt:lpstr>
      <vt:lpstr>LAB2.bat</vt:lpstr>
      <vt:lpstr>In-class wk04-2 Kafka</vt:lpstr>
      <vt:lpstr>HW wk04-1 Kafka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穆祈 莊</dc:creator>
  <cp:lastModifiedBy>穆祈 莊</cp:lastModifiedBy>
  <cp:revision>144</cp:revision>
  <dcterms:created xsi:type="dcterms:W3CDTF">2023-05-09T08:38:59Z</dcterms:created>
  <dcterms:modified xsi:type="dcterms:W3CDTF">2024-03-12T15:04:03Z</dcterms:modified>
</cp:coreProperties>
</file>