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2" r:id="rId3"/>
    <p:sldId id="263" r:id="rId4"/>
    <p:sldId id="272" r:id="rId5"/>
    <p:sldId id="273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7" r:id="rId14"/>
    <p:sldId id="275" r:id="rId15"/>
    <p:sldId id="266" r:id="rId16"/>
    <p:sldId id="283" r:id="rId17"/>
    <p:sldId id="276" r:id="rId18"/>
    <p:sldId id="284" r:id="rId19"/>
    <p:sldId id="285" r:id="rId20"/>
    <p:sldId id="286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4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96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64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14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1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04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3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5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8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D3FDFA-5596-45C9-897F-6F6C25BFB66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659031-2FA1-449E-8BA9-369973A5B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ongodb.com/try/download/community-kubernetes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大數據分析</a:t>
            </a:r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LAB3 – MongoDB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85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5C469-9FA8-4D8A-9467-CC55997F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9BF0B-D6E4-4464-8904-5D13CBEA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新增資料庫以及第一個</a:t>
            </a:r>
            <a:r>
              <a:rPr lang="en-US" altLang="zh-TW"/>
              <a:t>collection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CC449E-7394-4378-A933-A53BB49A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25" y="2556932"/>
            <a:ext cx="4577472" cy="36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8F139-FA04-45FE-9E6F-D929C8D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8125B-0662-43AD-B1F3-BA69E4B7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新增第二個</a:t>
            </a:r>
            <a:r>
              <a:rPr lang="en-US" altLang="zh-TW"/>
              <a:t>collection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E0CD02-9EA0-42F4-BA42-EA4E4663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66" y="3031432"/>
            <a:ext cx="2400635" cy="5620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1DA817-0E79-4284-9162-D9170737D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601" y="2635898"/>
            <a:ext cx="5095996" cy="33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4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EAC2C-43ED-4E1A-9056-B572BDC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EE7B7D1-3376-4987-B0D4-878DBDB9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866" y="2124636"/>
            <a:ext cx="7110268" cy="4176906"/>
          </a:xfrm>
        </p:spPr>
      </p:pic>
    </p:spTree>
    <p:extLst>
      <p:ext uri="{BB962C8B-B14F-4D97-AF65-F5344CB8AC3E}">
        <p14:creationId xmlns:p14="http://schemas.microsoft.com/office/powerpoint/2010/main" val="257192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BB31E-7B44-4F16-8419-8826D132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In-class wk05-1 MongoDB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576BC-2186-4188-A7EE-2251EEE2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創建一個名稱為自己學號的</a:t>
            </a:r>
            <a:r>
              <a:rPr lang="en-US" altLang="zh-TW"/>
              <a:t>database</a:t>
            </a:r>
            <a:r>
              <a:rPr lang="zh-TW" altLang="en-US"/>
              <a:t>以及</a:t>
            </a:r>
            <a:r>
              <a:rPr lang="en-US" altLang="zh-TW"/>
              <a:t>collection</a:t>
            </a:r>
            <a:br>
              <a:rPr lang="en-US" altLang="zh-TW"/>
            </a:br>
            <a:r>
              <a:rPr lang="zh-TW" altLang="en-US"/>
              <a:t>並將</a:t>
            </a:r>
            <a:r>
              <a:rPr lang="en-US" altLang="zh-TW"/>
              <a:t>moodle</a:t>
            </a:r>
            <a:r>
              <a:rPr lang="zh-TW" altLang="en-US"/>
              <a:t>作業 </a:t>
            </a:r>
            <a:r>
              <a:rPr lang="en-US" altLang="zh-TW"/>
              <a:t>JSON exercise</a:t>
            </a:r>
            <a:r>
              <a:rPr lang="zh-TW" altLang="en-US"/>
              <a:t> 的</a:t>
            </a:r>
            <a:r>
              <a:rPr lang="en-US" altLang="zh-TW"/>
              <a:t>Json</a:t>
            </a:r>
            <a:r>
              <a:rPr lang="zh-TW" altLang="en-US"/>
              <a:t>檔上傳</a:t>
            </a:r>
            <a:br>
              <a:rPr lang="en-US" altLang="zh-TW"/>
            </a:br>
            <a:r>
              <a:rPr lang="zh-TW" altLang="en-US"/>
              <a:t>忘記格式可參考 </a:t>
            </a:r>
            <a:r>
              <a:rPr lang="en-US" altLang="zh-TW"/>
              <a:t>LAB1.pptx</a:t>
            </a:r>
          </a:p>
          <a:p>
            <a:r>
              <a:rPr lang="zh-TW" altLang="en-US"/>
              <a:t>抓取截圖</a:t>
            </a:r>
            <a:r>
              <a:rPr lang="en-US" altLang="zh-TW"/>
              <a:t>:MongoDB compass</a:t>
            </a:r>
          </a:p>
          <a:p>
            <a:r>
              <a:rPr lang="zh-TW" altLang="en-US"/>
              <a:t>圖檔名稱</a:t>
            </a:r>
            <a:r>
              <a:rPr lang="en-US" altLang="zh-TW"/>
              <a:t>: &lt;School_ID&gt;.png or jpg</a:t>
            </a:r>
          </a:p>
        </p:txBody>
      </p:sp>
    </p:spTree>
    <p:extLst>
      <p:ext uri="{BB962C8B-B14F-4D97-AF65-F5344CB8AC3E}">
        <p14:creationId xmlns:p14="http://schemas.microsoft.com/office/powerpoint/2010/main" val="14345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40CCF-2D6F-4D8E-8024-4CB74FE0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59869-BAD6-4D46-AD08-9B5B7D13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/>
              <a:t>修改</a:t>
            </a:r>
            <a:r>
              <a:rPr lang="en-US" altLang="zh-TW"/>
              <a:t>:</a:t>
            </a:r>
          </a:p>
          <a:p>
            <a:pPr marL="457200" lvl="1" indent="0">
              <a:buNone/>
            </a:pPr>
            <a:r>
              <a:rPr lang="en-US" altLang="zh-TW"/>
              <a:t>config.json</a:t>
            </a:r>
          </a:p>
          <a:p>
            <a:pPr marL="457200" lvl="1" indent="0">
              <a:buNone/>
            </a:pPr>
            <a:r>
              <a:rPr lang="en-US" altLang="zh-TW"/>
              <a:t>consumer.py</a:t>
            </a:r>
          </a:p>
          <a:p>
            <a:pPr marL="0" indent="0">
              <a:buNone/>
            </a:pPr>
            <a:r>
              <a:rPr lang="zh-TW" altLang="en-US"/>
              <a:t>新增</a:t>
            </a:r>
            <a:r>
              <a:rPr lang="en-US" altLang="zh-TW"/>
              <a:t>:</a:t>
            </a:r>
          </a:p>
          <a:p>
            <a:pPr marL="457200" lvl="1" indent="0">
              <a:buNone/>
            </a:pPr>
            <a:r>
              <a:rPr lang="en-US" altLang="zh-TW"/>
              <a:t>MongoDB.py</a:t>
            </a:r>
          </a:p>
          <a:p>
            <a:pPr marL="457200" lvl="1" indent="0">
              <a:buNone/>
            </a:pPr>
            <a:r>
              <a:rPr lang="en-US" altLang="zh-TW"/>
              <a:t>LAB3.bat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11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AD64B-DC44-4499-85EF-B3477B9D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AAA43-2724-4707-A7BE-3606410C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輸入 </a:t>
            </a:r>
            <a:r>
              <a:rPr lang="en-US" altLang="zh-TW"/>
              <a:t>pip install pymongo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3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5D8AB-6A67-4343-9640-ABFA6583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config.json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75A8A9-2FD2-4245-A4E8-6EA69FAD7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461" y="2782688"/>
            <a:ext cx="8221077" cy="3093180"/>
          </a:xfrm>
        </p:spPr>
      </p:pic>
    </p:spTree>
    <p:extLst>
      <p:ext uri="{BB962C8B-B14F-4D97-AF65-F5344CB8AC3E}">
        <p14:creationId xmlns:p14="http://schemas.microsoft.com/office/powerpoint/2010/main" val="257903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9338E-2660-400A-B540-899338A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consumer.py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5892C6-5FE5-457F-A27A-956D811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726" y="2823194"/>
            <a:ext cx="6200548" cy="3050669"/>
          </a:xfrm>
        </p:spPr>
      </p:pic>
    </p:spTree>
    <p:extLst>
      <p:ext uri="{BB962C8B-B14F-4D97-AF65-F5344CB8AC3E}">
        <p14:creationId xmlns:p14="http://schemas.microsoft.com/office/powerpoint/2010/main" val="192782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A35C4-ED9C-45DB-AD59-DA9EDB06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Mongodb.py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24DBB3-722F-4093-9490-6F58FCA58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784" y="1978812"/>
            <a:ext cx="3594431" cy="4407717"/>
          </a:xfrm>
        </p:spPr>
      </p:pic>
    </p:spTree>
    <p:extLst>
      <p:ext uri="{BB962C8B-B14F-4D97-AF65-F5344CB8AC3E}">
        <p14:creationId xmlns:p14="http://schemas.microsoft.com/office/powerpoint/2010/main" val="25204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C16F8-8F40-4156-AD3A-68A7A9A5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LAB3.bat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B5D0CB1-6E8D-4447-9CD5-EF39185A0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950" y="2031513"/>
            <a:ext cx="4834100" cy="4332563"/>
          </a:xfrm>
        </p:spPr>
      </p:pic>
    </p:spTree>
    <p:extLst>
      <p:ext uri="{BB962C8B-B14F-4D97-AF65-F5344CB8AC3E}">
        <p14:creationId xmlns:p14="http://schemas.microsoft.com/office/powerpoint/2010/main" val="363739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DEA23-7840-4723-90A8-47EF052F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  <a:ea typeface="+mj-ea"/>
              </a:rPr>
              <a:t>MongoDB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E4DE6C-3694-4CEE-A834-55DE1569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8846"/>
            <a:ext cx="9601196" cy="38219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kern="100"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MongoDB</a:t>
            </a:r>
            <a:r>
              <a:rPr lang="zh-TW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humongous database</a:t>
            </a:r>
            <a:r>
              <a:rPr lang="zh-TW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）是一個開源的</a:t>
            </a:r>
            <a:r>
              <a:rPr lang="en-US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數據庫管理系統，被歸類為文檔導向的</a:t>
            </a:r>
            <a:r>
              <a:rPr lang="en-US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（非關聯型數據庫）。</a:t>
            </a:r>
            <a:r>
              <a:rPr lang="en-US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r>
              <a:rPr lang="zh-TW" altLang="zh-TW" sz="18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旨在提供可擴展性、靈活性和性能。</a:t>
            </a:r>
            <a:endParaRPr lang="zh-TW" altLang="zh-TW" sz="180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/>
              <a:t>文檔導向</a:t>
            </a:r>
          </a:p>
          <a:p>
            <a:pPr marL="457200" lvl="1" indent="0">
              <a:buNone/>
            </a:pPr>
            <a:r>
              <a:rPr lang="en-US" altLang="zh-TW" sz="1400"/>
              <a:t>MongoDB</a:t>
            </a:r>
            <a:r>
              <a:rPr lang="zh-TW" altLang="en-US" sz="1400"/>
              <a:t>以</a:t>
            </a:r>
            <a:r>
              <a:rPr lang="en-US" altLang="zh-TW" sz="1400"/>
              <a:t>BSON</a:t>
            </a:r>
            <a:r>
              <a:rPr lang="zh-TW" altLang="en-US" sz="1400"/>
              <a:t>（</a:t>
            </a:r>
            <a:r>
              <a:rPr lang="en-US" altLang="zh-TW" sz="1400"/>
              <a:t>Binary JSON</a:t>
            </a:r>
            <a:r>
              <a:rPr lang="zh-TW" altLang="en-US" sz="1400"/>
              <a:t>）格式存儲數據，這是一種二進制的</a:t>
            </a:r>
            <a:r>
              <a:rPr lang="en-US" altLang="zh-TW" sz="1400"/>
              <a:t>JSON</a:t>
            </a:r>
            <a:r>
              <a:rPr lang="zh-TW" altLang="en-US" sz="1400"/>
              <a:t>文檔。每個文檔都是一個鍵值對的集合。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/>
              <a:t>結構自由</a:t>
            </a:r>
          </a:p>
          <a:p>
            <a:pPr marL="457200" lvl="1" indent="0">
              <a:buNone/>
            </a:pPr>
            <a:r>
              <a:rPr lang="zh-TW" altLang="en-US" sz="1400"/>
              <a:t>與</a:t>
            </a:r>
            <a:r>
              <a:rPr lang="en-US" altLang="zh-TW" sz="1400"/>
              <a:t>SQL</a:t>
            </a:r>
            <a:r>
              <a:rPr lang="zh-TW" altLang="en-US" sz="1400"/>
              <a:t>不同</a:t>
            </a:r>
            <a:r>
              <a:rPr lang="en-US" altLang="zh-TW" sz="1400"/>
              <a:t>MongoDB</a:t>
            </a:r>
            <a:r>
              <a:rPr lang="zh-TW" altLang="en-US" sz="1400"/>
              <a:t>不須事先定義文檔</a:t>
            </a:r>
            <a:r>
              <a:rPr lang="en-US" altLang="zh-TW" sz="1400"/>
              <a:t>(document)</a:t>
            </a:r>
            <a:r>
              <a:rPr lang="zh-TW" altLang="en-US" sz="1400"/>
              <a:t>的結構，可自由添加新的鍵值對，故每個集合</a:t>
            </a:r>
            <a:r>
              <a:rPr lang="en-US" altLang="zh-TW" sz="1400"/>
              <a:t>(collection)</a:t>
            </a:r>
            <a:r>
              <a:rPr lang="zh-TW" altLang="en-US" sz="1400"/>
              <a:t>底下的文檔結構也可能大不相同。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/>
              <a:t>索引支持</a:t>
            </a:r>
            <a:endParaRPr lang="en-US" altLang="zh-TW" sz="1600"/>
          </a:p>
          <a:p>
            <a:pPr marL="457200" lvl="1" indent="0">
              <a:buNone/>
            </a:pPr>
            <a:r>
              <a:rPr lang="en-US" altLang="zh-TW" sz="1200"/>
              <a:t>MongoDB</a:t>
            </a:r>
            <a:r>
              <a:rPr lang="zh-TW" altLang="en-US" sz="1200"/>
              <a:t>可在數據上建立索引，可依照索引上的數值進行排序或搜索，以提升查詢的性能。</a:t>
            </a:r>
            <a:endParaRPr lang="en-US" altLang="zh-TW" sz="120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/>
              <a:t>多種語言</a:t>
            </a:r>
          </a:p>
          <a:p>
            <a:pPr marL="457200" lvl="1" indent="0">
              <a:buNone/>
            </a:pPr>
            <a:r>
              <a:rPr lang="en-US" altLang="zh-TW" sz="1400"/>
              <a:t> MongoDB</a:t>
            </a:r>
            <a:r>
              <a:rPr lang="zh-TW" altLang="en-US" sz="1400"/>
              <a:t>在各種常用程式語言</a:t>
            </a:r>
            <a:r>
              <a:rPr lang="en-US" altLang="zh-TW" sz="1400"/>
              <a:t>(C</a:t>
            </a:r>
            <a:r>
              <a:rPr lang="zh-TW" altLang="en-US" sz="1400"/>
              <a:t>、</a:t>
            </a:r>
            <a:r>
              <a:rPr lang="en-US" altLang="zh-TW" sz="1400"/>
              <a:t>C++</a:t>
            </a:r>
            <a:r>
              <a:rPr lang="zh-TW" altLang="en-US" sz="1400"/>
              <a:t>、</a:t>
            </a:r>
            <a:r>
              <a:rPr lang="en-US" altLang="zh-TW" sz="1400"/>
              <a:t>C#</a:t>
            </a:r>
            <a:r>
              <a:rPr lang="zh-TW" altLang="en-US" sz="1400"/>
              <a:t>、</a:t>
            </a:r>
            <a:r>
              <a:rPr lang="en-US" altLang="zh-TW" sz="1400"/>
              <a:t>Java</a:t>
            </a:r>
            <a:r>
              <a:rPr lang="zh-TW" altLang="en-US" sz="1400"/>
              <a:t>、</a:t>
            </a:r>
            <a:r>
              <a:rPr lang="en-US" altLang="zh-TW" sz="1400"/>
              <a:t>Python</a:t>
            </a:r>
            <a:r>
              <a:rPr lang="zh-TW" altLang="en-US" sz="1400"/>
              <a:t>、</a:t>
            </a:r>
            <a:r>
              <a:rPr lang="en-US" altLang="zh-TW" sz="1400"/>
              <a:t>JavaScript…</a:t>
            </a:r>
            <a:r>
              <a:rPr lang="zh-TW" altLang="en-US" sz="1400"/>
              <a:t>等</a:t>
            </a:r>
            <a:r>
              <a:rPr lang="en-US" altLang="zh-TW" sz="1400"/>
              <a:t>)</a:t>
            </a:r>
            <a:r>
              <a:rPr lang="zh-TW" altLang="en-US" sz="1400"/>
              <a:t>都有官方的支援，可使用自己方便的語言與</a:t>
            </a:r>
            <a:r>
              <a:rPr lang="en-US" altLang="zh-TW" sz="1400"/>
              <a:t>MongoDB</a:t>
            </a:r>
            <a:r>
              <a:rPr lang="zh-TW" altLang="en-US" sz="1400"/>
              <a:t>交互。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07415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2E500-D59D-40A5-B4C8-04981EE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In-class wk05-2 Lab3_Exercise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E31E0-1A80-4E01-BA3D-E28E31AD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/>
              <a:t>將</a:t>
            </a:r>
            <a:r>
              <a:rPr lang="en-US" altLang="zh-TW"/>
              <a:t>Mongodb.py</a:t>
            </a:r>
            <a:r>
              <a:rPr lang="zh-TW" altLang="en-US"/>
              <a:t>的資料處理程式碼補全並存入</a:t>
            </a:r>
            <a:r>
              <a:rPr lang="en-US" altLang="zh-TW"/>
              <a:t>MongoDB</a:t>
            </a:r>
          </a:p>
          <a:p>
            <a:r>
              <a:rPr lang="zh-TW" altLang="en-US"/>
              <a:t>截圖</a:t>
            </a:r>
            <a:r>
              <a:rPr lang="en-US" altLang="zh-TW"/>
              <a:t>:</a:t>
            </a:r>
          </a:p>
          <a:p>
            <a:pPr lvl="1"/>
            <a:r>
              <a:rPr lang="en-US" altLang="zh-TW"/>
              <a:t>LAB3.bat</a:t>
            </a:r>
            <a:r>
              <a:rPr lang="zh-TW" altLang="en-US"/>
              <a:t>輸出</a:t>
            </a:r>
            <a:endParaRPr lang="en-US" altLang="zh-TW"/>
          </a:p>
          <a:p>
            <a:pPr lvl="1"/>
            <a:r>
              <a:rPr lang="en-US" altLang="zh-TW"/>
              <a:t>Mongodb compass</a:t>
            </a:r>
          </a:p>
          <a:p>
            <a:pPr lvl="1"/>
            <a:r>
              <a:rPr lang="en-US" altLang="zh-TW"/>
              <a:t>Mongodb.py</a:t>
            </a:r>
          </a:p>
          <a:p>
            <a:r>
              <a:rPr lang="zh-TW" altLang="en-US"/>
              <a:t>繳交</a:t>
            </a:r>
            <a:r>
              <a:rPr lang="en-US" altLang="zh-TW"/>
              <a:t>:</a:t>
            </a:r>
          </a:p>
          <a:p>
            <a:pPr lvl="1"/>
            <a:r>
              <a:rPr lang="en-US" altLang="zh-TW"/>
              <a:t>&lt;School_ID&gt;.docx (</a:t>
            </a:r>
            <a:r>
              <a:rPr lang="zh-TW" altLang="en-US"/>
              <a:t>截圖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專案壓縮檔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8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C4768-8AC4-444D-8220-27742876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HW</a:t>
            </a:r>
            <a:r>
              <a:rPr lang="zh-TW" altLang="en-US"/>
              <a:t> </a:t>
            </a:r>
            <a:r>
              <a:rPr lang="en-US" altLang="zh-TW"/>
              <a:t>wk05-1 MongoDB installation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84653-386F-48C7-BD4D-7FA96A37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在你自己電腦安裝</a:t>
            </a:r>
            <a:r>
              <a:rPr lang="en-US" altLang="zh-TW"/>
              <a:t>MongoDB</a:t>
            </a:r>
          </a:p>
          <a:p>
            <a:r>
              <a:rPr lang="zh-TW" altLang="en-US"/>
              <a:t>截圖</a:t>
            </a:r>
            <a:r>
              <a:rPr lang="en-US" altLang="zh-TW"/>
              <a:t>:</a:t>
            </a:r>
          </a:p>
          <a:p>
            <a:pPr lvl="1"/>
            <a:r>
              <a:rPr lang="en-US" altLang="zh-TW"/>
              <a:t>LAB3.bat</a:t>
            </a:r>
            <a:r>
              <a:rPr lang="zh-TW" altLang="en-US"/>
              <a:t>輸出</a:t>
            </a:r>
            <a:endParaRPr lang="en-US" altLang="zh-TW"/>
          </a:p>
          <a:p>
            <a:pPr lvl="1"/>
            <a:r>
              <a:rPr lang="en-US" altLang="zh-TW"/>
              <a:t>MongoDB compass(</a:t>
            </a:r>
            <a:r>
              <a:rPr lang="zh-TW" altLang="en-US"/>
              <a:t>要看到電腦桌面</a:t>
            </a:r>
            <a:r>
              <a:rPr lang="en-US" altLang="zh-TW"/>
              <a:t>)</a:t>
            </a:r>
          </a:p>
          <a:p>
            <a:r>
              <a:rPr lang="zh-TW" altLang="en-US"/>
              <a:t>繳交</a:t>
            </a:r>
            <a:r>
              <a:rPr lang="en-US" altLang="zh-TW"/>
              <a:t>:</a:t>
            </a:r>
          </a:p>
          <a:p>
            <a:pPr lvl="1"/>
            <a:r>
              <a:rPr lang="en-US" altLang="zh-TW"/>
              <a:t>&lt;School_ID&gt;.docx (</a:t>
            </a:r>
            <a:r>
              <a:rPr lang="zh-TW" altLang="en-US"/>
              <a:t>截圖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443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DEA23-7840-4723-90A8-47EF052F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專有名詞介紹 </a:t>
            </a:r>
            <a:r>
              <a:rPr lang="en-US" altLang="zh-TW"/>
              <a:t>- </a:t>
            </a:r>
            <a:r>
              <a:rPr lang="en-US" altLang="zh-TW">
                <a:latin typeface="+mj-ea"/>
                <a:ea typeface="+mj-ea"/>
              </a:rPr>
              <a:t>MongoDB</a:t>
            </a:r>
            <a:endParaRPr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9A98C3B-0329-4AA1-A54A-FB2BC39B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30" y="2196352"/>
            <a:ext cx="6066740" cy="4550055"/>
          </a:xfrm>
        </p:spPr>
      </p:pic>
    </p:spTree>
    <p:extLst>
      <p:ext uri="{BB962C8B-B14F-4D97-AF65-F5344CB8AC3E}">
        <p14:creationId xmlns:p14="http://schemas.microsoft.com/office/powerpoint/2010/main" val="2795168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2314E-5B6A-4016-A000-04A9998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r>
              <a:rPr lang="zh-TW" altLang="en-US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2C3112-BC74-49AB-B8E0-B00384F3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首先進到</a:t>
            </a:r>
            <a:r>
              <a:rPr lang="zh-TW" altLang="en-US">
                <a:hlinkClick r:id="rId2"/>
              </a:rPr>
              <a:t>這網站</a:t>
            </a:r>
            <a:r>
              <a:rPr lang="zh-TW" altLang="en-US"/>
              <a:t>，拉到下方選好選項按下載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645507-0BC4-4F0A-9A40-D4BB9FFD3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76" y="2556932"/>
            <a:ext cx="3626221" cy="21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1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2314E-5B6A-4016-A000-04A9998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r>
              <a:rPr lang="zh-TW" altLang="en-US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2C3112-BC74-49AB-B8E0-B00384F3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之後將檔案點開並點選下一步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2BBF44-A0CC-4246-B926-09C3C3BD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4" y="2556932"/>
            <a:ext cx="4141413" cy="32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7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2314E-5B6A-4016-A000-04A9998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r>
              <a:rPr lang="zh-TW" altLang="en-US"/>
              <a:t> 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2C3112-BC74-49AB-B8E0-B00384F3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選擇</a:t>
            </a:r>
            <a:r>
              <a:rPr lang="en-US" altLang="zh-TW"/>
              <a:t>compelete</a:t>
            </a:r>
            <a:r>
              <a:rPr lang="zh-TW" altLang="en-US"/>
              <a:t>後持續按下一步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就可以完成安裝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2BBF44-A0CC-4246-B926-09C3C3BD3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5184" y="2556932"/>
            <a:ext cx="4141413" cy="32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2A004-817D-44B8-B2EC-714405FA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E4970-6E0D-491C-9119-0E1D19E5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開啟</a:t>
            </a:r>
            <a:r>
              <a:rPr lang="en-US" altLang="zh-TW"/>
              <a:t> MongoDBCompass</a:t>
            </a:r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5AB48D-6F54-45EB-9A28-B6339F77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743" y="2285999"/>
            <a:ext cx="6777318" cy="39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F8F9B-89A8-4C2D-925B-8EAFC9ED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D0127-1350-441C-B4B0-7361BD6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點選</a:t>
            </a:r>
            <a:r>
              <a:rPr lang="en-US" altLang="zh-TW"/>
              <a:t>+</a:t>
            </a:r>
            <a:r>
              <a:rPr lang="zh-TW" altLang="en-US"/>
              <a:t>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632948-ADF6-4F94-8CF8-40A045FF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20" y="2556932"/>
            <a:ext cx="628737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6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F8F9B-89A8-4C2D-925B-8EAFC9ED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MongoDB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D0127-1350-441C-B4B0-7361BD6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點選</a:t>
            </a:r>
            <a:r>
              <a:rPr lang="en-US" altLang="zh-TW"/>
              <a:t>+</a:t>
            </a:r>
            <a:r>
              <a:rPr lang="zh-TW" altLang="en-US"/>
              <a:t>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632948-ADF6-4F94-8CF8-40A045FF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20" y="2556932"/>
            <a:ext cx="628737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21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420</TotalTime>
  <Words>439</Words>
  <Application>Microsoft Office PowerPoint</Application>
  <PresentationFormat>寬螢幕</PresentationFormat>
  <Paragraphs>64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標楷體</vt:lpstr>
      <vt:lpstr>Arial</vt:lpstr>
      <vt:lpstr>Calibri</vt:lpstr>
      <vt:lpstr>Garamond</vt:lpstr>
      <vt:lpstr>有機</vt:lpstr>
      <vt:lpstr>大數據分析</vt:lpstr>
      <vt:lpstr>MongoDB</vt:lpstr>
      <vt:lpstr>專有名詞介紹 - MongoDB</vt:lpstr>
      <vt:lpstr>MongoDB 安裝</vt:lpstr>
      <vt:lpstr>MongoDB 安裝</vt:lpstr>
      <vt:lpstr>MongoDB 安裝</vt:lpstr>
      <vt:lpstr>MongoDB</vt:lpstr>
      <vt:lpstr>MongoDB</vt:lpstr>
      <vt:lpstr>MongoDB</vt:lpstr>
      <vt:lpstr>MongoDB</vt:lpstr>
      <vt:lpstr>MongoDB</vt:lpstr>
      <vt:lpstr>MongoDB</vt:lpstr>
      <vt:lpstr>In-class wk05-1 MongoDB</vt:lpstr>
      <vt:lpstr>程式部分</vt:lpstr>
      <vt:lpstr>安裝模組</vt:lpstr>
      <vt:lpstr>config.json</vt:lpstr>
      <vt:lpstr>consumer.py</vt:lpstr>
      <vt:lpstr>Mongodb.py</vt:lpstr>
      <vt:lpstr>LAB3.bat</vt:lpstr>
      <vt:lpstr>In-class wk05-2 Lab3_Exercise</vt:lpstr>
      <vt:lpstr>HW wk05-1 MongoDB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</dc:title>
  <dc:creator>穆祈 莊</dc:creator>
  <cp:lastModifiedBy>穆祈 莊</cp:lastModifiedBy>
  <cp:revision>70</cp:revision>
  <dcterms:created xsi:type="dcterms:W3CDTF">2024-03-17T05:53:16Z</dcterms:created>
  <dcterms:modified xsi:type="dcterms:W3CDTF">2024-03-18T06:31:02Z</dcterms:modified>
</cp:coreProperties>
</file>