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8B77-97CA-460B-A69C-9DEB5F86FE57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04FA-0252-47E9-941D-5AC1BF445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7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8B77-97CA-460B-A69C-9DEB5F86FE57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04FA-0252-47E9-941D-5AC1BF445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95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8B77-97CA-460B-A69C-9DEB5F86FE57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04FA-0252-47E9-941D-5AC1BF445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6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8B77-97CA-460B-A69C-9DEB5F86FE57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04FA-0252-47E9-941D-5AC1BF445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56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8B77-97CA-460B-A69C-9DEB5F86FE57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04FA-0252-47E9-941D-5AC1BF445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37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8B77-97CA-460B-A69C-9DEB5F86FE57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04FA-0252-47E9-941D-5AC1BF445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940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8B77-97CA-460B-A69C-9DEB5F86FE57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04FA-0252-47E9-941D-5AC1BF445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035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8B77-97CA-460B-A69C-9DEB5F86FE57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04FA-0252-47E9-941D-5AC1BF445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90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8B77-97CA-460B-A69C-9DEB5F86FE57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04FA-0252-47E9-941D-5AC1BF445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45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8B77-97CA-460B-A69C-9DEB5F86FE57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04FA-0252-47E9-941D-5AC1BF445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52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58B77-97CA-460B-A69C-9DEB5F86FE57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404FA-0252-47E9-941D-5AC1BF445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8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8B77-97CA-460B-A69C-9DEB5F86FE57}" type="datetimeFigureOut">
              <a:rPr lang="zh-TW" altLang="en-US" smtClean="0"/>
              <a:t>2024/5/22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404FA-0252-47E9-941D-5AC1BF445E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89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105665" y="726947"/>
            <a:ext cx="6392562" cy="665248"/>
          </a:xfrm>
        </p:spPr>
        <p:txBody>
          <a:bodyPr>
            <a:normAutofit fontScale="90000"/>
          </a:bodyPr>
          <a:lstStyle/>
          <a:p>
            <a:r>
              <a:rPr lang="en-US" altLang="zh-TW" sz="2400" dirty="0" smtClean="0"/>
              <a:t>1.</a:t>
            </a:r>
            <a:r>
              <a:rPr lang="zh-TW" altLang="en-US" sz="2400" dirty="0" smtClean="0"/>
              <a:t>台北   </a:t>
            </a:r>
            <a:r>
              <a:rPr lang="en-US" altLang="zh-TW" sz="2400" dirty="0" smtClean="0"/>
              <a:t>-&gt;</a:t>
            </a:r>
            <a:r>
              <a:rPr lang="zh-TW" altLang="en-US" sz="2400" dirty="0" smtClean="0"/>
              <a:t>   台中  </a:t>
            </a:r>
            <a:r>
              <a:rPr lang="zh-TW" altLang="en-US" sz="2400" dirty="0" smtClean="0"/>
              <a:t>總時長  </a:t>
            </a:r>
            <a:r>
              <a:rPr lang="zh-TW" altLang="en-US" sz="2400" dirty="0" smtClean="0"/>
              <a:t>班次  票價  票種 座位類</a:t>
            </a:r>
            <a:endParaRPr lang="zh-TW" altLang="en-US" sz="24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3109783" y="1678418"/>
            <a:ext cx="6944498" cy="6652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 smtClean="0"/>
              <a:t>2.</a:t>
            </a:r>
            <a:r>
              <a:rPr lang="zh-TW" altLang="en-US" sz="2400" dirty="0" smtClean="0"/>
              <a:t>台北   </a:t>
            </a:r>
            <a:r>
              <a:rPr lang="en-US" altLang="zh-TW" sz="2400" dirty="0" smtClean="0"/>
              <a:t>-&gt;</a:t>
            </a:r>
            <a:r>
              <a:rPr lang="zh-TW" altLang="en-US" sz="2400" dirty="0" smtClean="0"/>
              <a:t> 苗栗  </a:t>
            </a:r>
            <a:r>
              <a:rPr lang="en-US" altLang="zh-TW" sz="2400" dirty="0" smtClean="0"/>
              <a:t>-&gt;</a:t>
            </a:r>
            <a:r>
              <a:rPr lang="zh-TW" altLang="en-US" sz="2400" dirty="0" smtClean="0"/>
              <a:t>  台中   總時</a:t>
            </a:r>
            <a:r>
              <a:rPr lang="zh-TW" altLang="en-US" sz="2400" dirty="0"/>
              <a:t>長</a:t>
            </a:r>
            <a:r>
              <a:rPr lang="zh-TW" altLang="en-US" sz="2400" dirty="0" smtClean="0"/>
              <a:t>  班次  票價</a:t>
            </a:r>
            <a:r>
              <a:rPr lang="zh-TW" altLang="en-US" sz="2400" dirty="0" smtClean="0"/>
              <a:t>票種 座位類</a:t>
            </a:r>
            <a:endParaRPr lang="zh-TW" altLang="en-US" sz="2400" dirty="0"/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3105665" y="2563987"/>
            <a:ext cx="7150443" cy="6652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/>
              <a:t>3</a:t>
            </a:r>
            <a:r>
              <a:rPr lang="en-US" altLang="zh-TW" sz="2400" dirty="0" smtClean="0"/>
              <a:t>.</a:t>
            </a:r>
            <a:r>
              <a:rPr lang="zh-TW" altLang="en-US" sz="2400" dirty="0" smtClean="0"/>
              <a:t>台北   </a:t>
            </a:r>
            <a:r>
              <a:rPr lang="en-US" altLang="zh-TW" sz="2400" dirty="0" smtClean="0"/>
              <a:t>-&gt;</a:t>
            </a:r>
            <a:r>
              <a:rPr lang="zh-TW" altLang="en-US" sz="2400" dirty="0" smtClean="0"/>
              <a:t> 新竹  </a:t>
            </a:r>
            <a:r>
              <a:rPr lang="en-US" altLang="zh-TW" sz="2400" dirty="0" smtClean="0"/>
              <a:t>-&gt;</a:t>
            </a:r>
            <a:r>
              <a:rPr lang="zh-TW" altLang="en-US" sz="2400" dirty="0" smtClean="0"/>
              <a:t>  台中   總時</a:t>
            </a:r>
            <a:r>
              <a:rPr lang="zh-TW" altLang="en-US" sz="2400" dirty="0"/>
              <a:t>長</a:t>
            </a:r>
            <a:r>
              <a:rPr lang="zh-TW" altLang="en-US" sz="2400" dirty="0" smtClean="0"/>
              <a:t>  班次  票價</a:t>
            </a:r>
            <a:r>
              <a:rPr lang="zh-TW" altLang="en-US" sz="2400" dirty="0" smtClean="0"/>
              <a:t>票種 座位類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8495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寬螢幕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1.台北   -&gt;   台中  總時長  班次  票價  票種 座位類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1.台北   -&gt;   台中  總時長  班次  票價  票種 座位類</dc:title>
  <dc:creator>昀桂 謝</dc:creator>
  <cp:lastModifiedBy>昀桂 謝</cp:lastModifiedBy>
  <cp:revision>1</cp:revision>
  <dcterms:created xsi:type="dcterms:W3CDTF">2024-05-22T03:10:46Z</dcterms:created>
  <dcterms:modified xsi:type="dcterms:W3CDTF">2024-05-22T03:15:41Z</dcterms:modified>
</cp:coreProperties>
</file>