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tiff" Extension="tiff"/>
  <Default ContentType="application/xml" Extension="xml"/>
  <Override ContentType="application/vnd.openxmlformats-officedocument.extended-properties+xml" PartName="/docProps/app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>
  <p:sldMasterIdLst>
    <p:sldMasterId id="2147483673" r:id="rId6"/>
    <p:sldMasterId id="2147483674" r:id="rId7"/>
  </p:sldMasterIdLst>
  <p:notesMasterIdLst>
    <p:notesMasterId r:id="rId8"/>
  </p:notesMasterIdLst>
  <p:sldIdLst>
    <p:sldId id="256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d="1" initials="TP" lastIdx="1" name="Tim Panagos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2888"/>
    <a:srgbClr val="008080"/>
    <a:srgbClr val="006666"/>
    <a:srgbClr val="FFCC00"/>
    <a:srgbClr val="66FF66"/>
    <a:srgbClr val="00AFEF"/>
    <a:srgbClr val="A61502"/>
    <a:srgbClr val="1A5A8E"/>
    <a:srgbClr val="0F99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06"/>
    <p:restoredTop sz="94624"/>
  </p:normalViewPr>
  <p:slideViewPr>
    <p:cSldViewPr snapToGrid="0" snapToObjects="1">
      <p:cViewPr varScale="1">
        <p:scale>
          <a:sx d="100" n="108"/>
          <a:sy d="100" n="108"/>
        </p:scale>
        <p:origin x="200" y="8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94"/>
        <a:sy d="100" n="94"/>
      </p:scale>
      <p:origin x="0" y="-3080"/>
    </p:cViewPr>
  </p:sorterViewPr>
  <p:gridSpacing cx="76200" cy="76200"/>
</p:viewPr>
</file>

<file path=ppt/_rels/presentation.xml.rels><?xml version="1.0" encoding="UTF-8" standalone="yes"?><Relationships xmlns="http://schemas.openxmlformats.org/package/2006/relationships"><Relationship Id="rId9" Target="slides/slide1.xml" Type="http://schemas.openxmlformats.org/officeDocument/2006/relationships/slide"/><Relationship Id="rId8" Target="notesMasters/notesMaster1.xml" Type="http://schemas.openxmlformats.org/officeDocument/2006/relationships/notesMaster"/><Relationship Id="rId7" Target="slideMasters/slideMaster2.xml" Type="http://schemas.openxmlformats.org/officeDocument/2006/relationships/slideMaster"/><Relationship Id="rId6" Target="slideMasters/slideMaster1.xml" Type="http://schemas.openxmlformats.org/officeDocument/2006/relationships/slideMaster"/><Relationship Id="rId5" Target="commentAuthors.xml" Type="http://schemas.openxmlformats.org/officeDocument/2006/relationships/commentAuthors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17FDF450-F715-DF43-ADE4-8BD827A6C54F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DABD3582-78BE-7E40-AC40-D9F98984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262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rotWithShape="1">
          <a:blip cstate="email"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54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Section Header">
    <p:bg>
      <p:bgPr>
        <a:blipFill rotWithShape="1">
          <a:blip cstate="email"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01117-1F35-B146-B1D5-D04E767FF1F3}"/>
              </a:ext>
            </a:extLst>
          </p:cNvPr>
          <p:cNvSpPr/>
          <p:nvPr userDrawn="1"/>
        </p:nvSpPr>
        <p:spPr>
          <a:xfrm>
            <a:off x="0" y="1694256"/>
            <a:ext cx="12192000" cy="516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7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9406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2400">
              <a:latin charset="0" typeface="Century Gothic"/>
              <a:ea charset="0" typeface="Century Gothic"/>
              <a:cs charset="0"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8737600" y="299086"/>
            <a:ext cx="2844800" cy="365125"/>
          </a:xfrm>
          <a:prstGeom prst="rect">
            <a:avLst/>
          </a:prstGeom>
        </p:spPr>
        <p:txBody>
          <a:bodyPr anchor="b" numCol="1"/>
          <a:lstStyle>
            <a:lvl1pPr algn="r">
              <a:defRPr b="1" i="0" sz="1467">
                <a:latin charset="0" typeface="Century Gothic"/>
                <a:ea charset="0" typeface="Century Gothic"/>
                <a:cs charset="0" typeface="Century Gothic"/>
              </a:defRPr>
            </a:lvl1pPr>
          </a:lstStyle>
          <a:p>
            <a:fld id="{7A067BDE-D15A-F14B-8A8C-9548B2E36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hasCustomPrompt="1" idx="13" sz="quarter" type="body"/>
          </p:nvPr>
        </p:nvSpPr>
        <p:spPr>
          <a:xfrm>
            <a:off x="575734" y="298451"/>
            <a:ext cx="7890933" cy="366183"/>
          </a:xfrm>
          <a:prstGeom prst="rect">
            <a:avLst/>
          </a:prstGeom>
        </p:spPr>
        <p:txBody>
          <a:bodyPr anchor="t" anchorCtr="0" numCol="1">
            <a:noAutofit/>
          </a:bodyPr>
          <a:lstStyle>
            <a:lvl1pPr indent="0" marL="0">
              <a:buNone/>
              <a:defRPr b="1" i="0" sz="2000">
                <a:latin charset="0" typeface="Century Gothic"/>
                <a:ea charset="0" typeface="Century Gothic"/>
                <a:cs charset="0" typeface="Century Gothic"/>
              </a:defRPr>
            </a:lvl1pPr>
          </a:lstStyle>
          <a:p>
            <a:pPr lvl="0"/>
            <a:r>
              <a:rPr altLang="es-ES" dirty="0" err="1" lang="es-ES"/>
              <a:t>Edit</a:t>
            </a:r>
            <a:r>
              <a:rPr altLang="es-ES" dirty="0" lang="es-ES"/>
              <a:t> </a:t>
            </a:r>
            <a:r>
              <a:rPr altLang="es-ES" dirty="0" err="1" lang="es-ES"/>
              <a:t>This</a:t>
            </a:r>
            <a:r>
              <a:rPr altLang="es-ES" dirty="0" lang="es-ES"/>
              <a:t> </a:t>
            </a:r>
            <a:r>
              <a:rPr altLang="es-ES" dirty="0" err="1" lang="es-ES"/>
              <a:t>Presentation</a:t>
            </a:r>
            <a:r>
              <a:rPr altLang="es-ES" dirty="0" lang="es-ES"/>
              <a:t> </a:t>
            </a:r>
            <a:r>
              <a:rPr altLang="es-ES" dirty="0" err="1" lang="es-ES"/>
              <a:t>Title</a:t>
            </a:r>
            <a:endParaRPr dirty="0" lang="en-US"/>
          </a:p>
        </p:txBody>
      </p:sp>
      <p:pic>
        <p:nvPicPr>
          <p:cNvPr descr="LoRa-Alliance_Logo_Black-RGB.png" id="7" name="Picture 6"/>
          <p:cNvPicPr>
            <a:picLocks noChangeAspect="1"/>
          </p:cNvPicPr>
          <p:nvPr userDrawn="1"/>
        </p:nvPicPr>
        <p:blipFill>
          <a:blip cstate="email"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96" y="5764471"/>
            <a:ext cx="1840475" cy="6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7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55C-E381-4F5C-889B-E9B34C9F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06B87-A0B0-4DAB-ADC9-149E7819E289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F112-5AF5-4858-992A-A3E73F1B834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A84F-B3F3-4E1E-B88F-D73FF79304C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34A6-545C-4BC9-93E5-8D12118FFEA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50E5-1826-48D7-81AF-062F322F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1C21-0232-4CD3-BC12-6E81D712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CBA6-BC06-4FBC-903C-3E0761A6BF49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AA0D-2B3F-47EA-BC5B-C813C1FC350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6EA1-C1FB-4486-8216-09BF66C4EFB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3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A0F-9A55-4F3F-99EC-D120F007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163A-8298-445C-8C99-06118AB4D5D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1101-F224-48E3-8202-CA7D7AD4394A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618C-76AA-451F-9F79-0EBD25C339F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71DB-B97A-4A45-AC29-7E62C9D9497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3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24C9-CB5F-45D3-B635-9233D93B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C263-DCB2-4064-A4BE-F93792C4BE0A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9F00-103C-4F31-A90D-6DFB38DF25C2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3D6C5-0AE5-45F0-8388-5125388B4D6C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0707E-8786-4C8C-9C21-99EEA4CF319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FAB4C-91F1-48C0-B1D4-33B7A9F56BA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66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EE6F-1E5E-4502-A102-9602C792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B8FB-7949-464B-8D3C-90A6ABC020A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FECC-102F-4DCB-93F1-6858F589337E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3127E-6165-4F86-A6CE-B310B2515058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56F6E-B29E-459A-97C5-8BE84F1BA342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2B286-805A-41DF-86A4-1312F3E5CC8B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DBC08-AC89-4E5B-90EB-02892516455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9C3EE-A4ED-413E-A293-8C481910F5F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4C08-9A8F-4432-98D6-2CE2A791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03661-1AF2-4616-B42C-7C2F38B19C25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AD470-A22F-44E0-B82F-D50010CD902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0CCC0-AB5C-4857-B726-8269E88DBC6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8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6F45C-6882-4707-B65C-EA0E2A7415C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74A24-E300-489A-BB5C-19879D901A3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616D-5B2C-4C53-89C1-DB1D6B447E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7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1F66-87C2-46F9-B6C5-1AC62A35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C6E-AF21-459E-8097-EF501DE7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1CC75-E020-4724-983B-4A36611DD844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BA8C-B1E9-479E-BAA6-F4658ACEE4B6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C985-F066-4936-8FB5-9CB2F4548C5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769DD-6204-4DEA-A084-5010DA6B5F3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4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7900-CCAD-4A7A-82D0-3CCE2EA1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EB828-3F84-4D0F-8225-9EA4CE2B2345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5C2E6-13A6-4556-8A0A-DB357A377D8A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D09FB-7616-4B19-9B42-121155A4A27A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E5F09-1FF1-4D6D-A4DA-927CB2CBCF6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88302-E81E-45CC-91ED-64F10B2C970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8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9EE2-7F8A-4D3C-A0C0-8F390348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E05B-A474-4BBA-B757-BA11494249BE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numCol="1"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95AE-C44D-41D3-85F9-C49597828F48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F6BB-976E-44D2-8744-269AA19317B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425E-E09C-40CC-9F3C-1E164638AE8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5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BB29B-BF77-4AD3-B5D6-785A7FF5B74D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A8D2F-F3CD-4DE1-A796-B91E24CADD05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numCol="1"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FB0C-9CDE-4611-9DAE-5E611E8CBBB0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53390E9A-1439-415B-863C-30C21426C70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8BE6F-FBF4-4FCD-9B7A-928925E883B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837F-1D2E-49A6-B321-476DB22A2D1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E6E190C-2CE9-4B62-8251-1DCD52C4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6648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5" Target="../slideLayouts/slideLayout14.xml" Type="http://schemas.openxmlformats.org/officeDocument/2006/relationships/slideLayout"/><Relationship Id="rId14" Target="../slideLayouts/slideLayout13.xml" Type="http://schemas.openxmlformats.org/officeDocument/2006/relationships/slideLayout"/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5.xml" Type="http://schemas.openxmlformats.org/officeDocument/2006/relationships/slideLayout"/><Relationship Id="rId12" Target="../slideLayouts/slideLayout24.xml" Type="http://schemas.openxmlformats.org/officeDocument/2006/relationships/slideLayout"/><Relationship Id="rId11" Target="../slideLayouts/slideLayout23.xml" Type="http://schemas.openxmlformats.org/officeDocument/2006/relationships/slideLayout"/><Relationship Id="rId10" Target="../slideLayouts/slideLayout22.xml" Type="http://schemas.openxmlformats.org/officeDocument/2006/relationships/slideLayout"/><Relationship Id="rId9" Target="../slideLayouts/slideLayout21.xml" Type="http://schemas.openxmlformats.org/officeDocument/2006/relationships/slideLayout"/><Relationship Id="rId8" Target="../slideLayouts/slideLayout20.xml" Type="http://schemas.openxmlformats.org/officeDocument/2006/relationships/slideLayout"/><Relationship Id="rId7" Target="../slideLayouts/slideLayout19.xml" Type="http://schemas.openxmlformats.org/officeDocument/2006/relationships/slideLayout"/><Relationship Id="rId6" Target="../slideLayouts/slideLayout18.xml" Type="http://schemas.openxmlformats.org/officeDocument/2006/relationships/slideLayout"/><Relationship Id="rId5" Target="../slideLayouts/slideLayout17.xml" Type="http://schemas.openxmlformats.org/officeDocument/2006/relationships/slideLayout"/><Relationship Id="rId4" Target="../slideLayouts/slideLayout16.xml" Type="http://schemas.openxmlformats.org/officeDocument/2006/relationships/slideLayout"/><Relationship Id="rId3" Target="../slideLayouts/slideLayout15.xml" Type="http://schemas.openxmlformats.org/officeDocument/2006/relationships/slideLayout"/><Relationship Id="rId2" Target="../media/image3.jpeg" Type="http://schemas.openxmlformats.org/officeDocument/2006/relationships/image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6936-9A0B-264E-8A95-235DE4F0755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5302-F211-8D4C-80C4-EAFC1E0C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460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cstate="email"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3487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bg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bg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35.png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33A-1E05-3E49-8A00-04BE4DE6CE3A}"/>
              </a:ext>
            </a:extLst>
          </p:cNvPr>
          <p:cNvSpPr txBox="1">
            <a:spLocks/>
          </p:cNvSpPr>
          <p:nvPr/>
        </p:nvSpPr>
        <p:spPr>
          <a:xfrm>
            <a:off x="0" y="182563"/>
            <a:ext cx="11324492" cy="1325562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/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26D87-F1B9-BA4C-B664-10727661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" y="36463"/>
            <a:ext cx="12137813" cy="6784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23147-57CD-2D4F-A739-9BFF9EC1BD32}"/>
              </a:ext>
            </a:extLst>
          </p:cNvPr>
          <p:cNvSpPr txBox="1"/>
          <p:nvPr/>
        </p:nvSpPr>
        <p:spPr>
          <a:xfrm>
            <a:off x="-544752" y="2185060"/>
            <a:ext cx="4186775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C3D0F-ED8B-7D41-AA33-662BB6126C60}"/>
              </a:ext>
            </a:extLst>
          </p:cNvPr>
          <p:cNvSpPr txBox="1"/>
          <p:nvPr/>
        </p:nvSpPr>
        <p:spPr>
          <a:xfrm>
            <a:off x="5254809" y="1791977"/>
            <a:ext cx="4186775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Sample Real-time Desk Availability App</a:t>
            </a:r>
          </a:p>
        </p:txBody>
      </p:sp>
    </p:spTree>
    <p:extLst>
      <p:ext uri="{BB962C8B-B14F-4D97-AF65-F5344CB8AC3E}">
        <p14:creationId xmlns:p14="http://schemas.microsoft.com/office/powerpoint/2010/main" val="242105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Words>600</Words>
  <Paragraphs>114</Paragraphs>
  <Slides>14</Slides>
  <Notes>0</Notes>
  <TotalTime>12942</TotalTime>
  <HiddenSlides>0</HiddenSlides>
  <MMClips>0</MMClips>
  <ScaleCrop>false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baseType="lpstr" size="22">
      <vt:lpstr>Arial</vt:lpstr>
      <vt:lpstr>Calibri</vt:lpstr>
      <vt:lpstr>Calibri Light</vt:lpstr>
      <vt:lpstr>Century Gothic</vt:lpstr>
      <vt:lpstr>Corbel</vt:lpstr>
      <vt:lpstr>Gotham Light</vt:lpstr>
      <vt:lpstr>Office Theme</vt:lpstr>
      <vt:lpstr>Custom Design</vt:lpstr>
      <vt:lpstr>PowerPoint Presentation</vt:lpstr>
      <vt:lpstr>The Future of Facilities Management needs IoT and Big Data</vt:lpstr>
      <vt:lpstr>PowerPoint Presentation</vt:lpstr>
      <vt:lpstr>PowerPoint Presentation</vt:lpstr>
      <vt:lpstr>But IoT remains too complicated for Facilities Managers end-users</vt:lpstr>
      <vt:lpstr>Microshare has assembled ready-made LoRaWAN™ IoT solutions for Building Management</vt:lpstr>
      <vt:lpstr>Each Smart FM Starter Kit addresses key issues for Facilities Management operations managers</vt:lpstr>
      <vt:lpstr>Everything you need to self-install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Macintosh PowerPoint</Application>
  <AppVersion>16.0011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2017-09-12T18:44:42Z</dcterms:created>
  <dc:creator>Tracy Bromley</dc:creator>
  <cp:lastModifiedBy>Charles Paumelle</cp:lastModifiedBy>
  <dcterms:modified xsi:type="dcterms:W3CDTF">2018-03-18T23:12:58Z</dcterms:modified>
  <cp:revision>182</cp:revision>
  <dc:title>PowerPoint Presentation</dc:title>
</cp:coreProperties>
</file>