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9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중복사용이</a:t>
            </a:r>
            <a:r>
              <a:rPr lang="ko-KR" altLang="en-US" dirty="0"/>
              <a:t> 불가능 하므로 </a:t>
            </a:r>
            <a:r>
              <a:rPr lang="en-US" altLang="ko-KR" dirty="0"/>
              <a:t>if </a:t>
            </a:r>
            <a:r>
              <a:rPr lang="ko-KR" altLang="en-US" dirty="0"/>
              <a:t>문을 써서 화면에 </a:t>
            </a:r>
            <a:br>
              <a:rPr lang="ko-KR" altLang="en-US" dirty="0"/>
            </a:br>
            <a:r>
              <a:rPr lang="ko-KR" altLang="en-US" dirty="0"/>
              <a:t>나타낸다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45993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</a:t>
            </a:r>
            <a:r>
              <a:rPr lang="ko-KR" altLang="en-US" dirty="0" err="1"/>
              <a:t>를</a:t>
            </a:r>
            <a:r>
              <a:rPr lang="ko-KR" altLang="en-US" dirty="0"/>
              <a:t> 이용해서 참</a:t>
            </a:r>
            <a:r>
              <a:rPr lang="en-US" altLang="ko-KR" dirty="0"/>
              <a:t>, </a:t>
            </a:r>
            <a:r>
              <a:rPr lang="ko-KR" altLang="en-US" dirty="0"/>
              <a:t>거짓 나타내기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53772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코드와 </a:t>
            </a:r>
            <a:r>
              <a:rPr lang="en-US" altLang="ko-KR" dirty="0"/>
              <a:t>php </a:t>
            </a:r>
            <a:r>
              <a:rPr lang="ko-KR" altLang="en-US" dirty="0"/>
              <a:t>코드를 분리한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73558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str_replace</a:t>
            </a:r>
            <a:r>
              <a:rPr lang="ko-KR" altLang="en-US" dirty="0"/>
              <a:t>로 </a:t>
            </a:r>
            <a:r>
              <a:rPr lang="en-US" altLang="ko-KR" dirty="0"/>
              <a:t>{{daelim}}</a:t>
            </a:r>
            <a:r>
              <a:rPr lang="ko-KR" altLang="en-US" dirty="0"/>
              <a:t>을 </a:t>
            </a:r>
            <a:r>
              <a:rPr lang="ko-KR" altLang="en-US" dirty="0" err="1"/>
              <a:t>대남이로</a:t>
            </a:r>
            <a:r>
              <a:rPr lang="ko-KR" altLang="en-US" dirty="0"/>
              <a:t> </a:t>
            </a:r>
            <a:r>
              <a:rPr lang="ko-KR" altLang="en-US" dirty="0" err="1"/>
              <a:t>바꾼화면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78942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_GET</a:t>
            </a:r>
            <a:r>
              <a:rPr lang="ko-KR" altLang="en-US" dirty="0"/>
              <a:t>을 이용해서 </a:t>
            </a:r>
            <a:r>
              <a:rPr lang="en-US" altLang="ko-KR" dirty="0"/>
              <a:t>name</a:t>
            </a:r>
            <a:r>
              <a:rPr lang="ko-KR" altLang="en-US" dirty="0"/>
              <a:t>변수에 김민우 대입한 화면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07013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도메인주소</a:t>
            </a:r>
            <a:r>
              <a:rPr lang="ko-KR" altLang="en-US" dirty="0"/>
              <a:t> 이후에 </a:t>
            </a:r>
            <a:r>
              <a:rPr lang="ko-KR" altLang="en-US" dirty="0" err="1"/>
              <a:t>모든값을</a:t>
            </a:r>
            <a:r>
              <a:rPr lang="ko-KR" altLang="en-US" dirty="0"/>
              <a:t> </a:t>
            </a:r>
            <a:r>
              <a:rPr lang="ko-KR" altLang="en-US" dirty="0" err="1"/>
              <a:t>읽을수</a:t>
            </a:r>
            <a:r>
              <a:rPr lang="ko-KR" altLang="en-US" dirty="0"/>
              <a:t> 있는 화면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77875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 테마를 나타내는 화면 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18293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Gitbash </a:t>
            </a:r>
            <a:r>
              <a:rPr lang="ko-KR" altLang="en-US" dirty="0"/>
              <a:t>로 </a:t>
            </a:r>
            <a:r>
              <a:rPr lang="ko-KR" altLang="en-US" dirty="0" err="1"/>
              <a:t>파일열어서</a:t>
            </a:r>
            <a:r>
              <a:rPr lang="ko-KR" altLang="en-US" dirty="0"/>
              <a:t> 수정하기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88796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파일이 변경이 </a:t>
            </a:r>
            <a:r>
              <a:rPr lang="ko-KR" altLang="en-US" dirty="0" err="1"/>
              <a:t>된것을</a:t>
            </a:r>
            <a:r>
              <a:rPr lang="ko-KR" altLang="en-US" dirty="0"/>
              <a:t> </a:t>
            </a:r>
            <a:r>
              <a:rPr lang="en-US" altLang="ko-KR" dirty="0"/>
              <a:t>git status</a:t>
            </a:r>
            <a:r>
              <a:rPr lang="ko-KR" altLang="en-US" dirty="0"/>
              <a:t>로 </a:t>
            </a:r>
            <a:r>
              <a:rPr lang="ko-KR" altLang="en-US" dirty="0" err="1" smtClean="0"/>
              <a:t>알수있다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88301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설정을 해놓고 사진을 찍기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17095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터미널에서 </a:t>
            </a:r>
            <a:r>
              <a:rPr lang="ko-KR" altLang="en-US" dirty="0" err="1"/>
              <a:t>서버열기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3" y="2615199"/>
            <a:ext cx="8354591" cy="2972215"/>
          </a:xfrm>
        </p:spPr>
      </p:pic>
    </p:spTree>
    <p:extLst>
      <p:ext uri="{BB962C8B-B14F-4D97-AF65-F5344CB8AC3E}">
        <p14:creationId xmlns:p14="http://schemas.microsoft.com/office/powerpoint/2010/main" val="226170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phpinfo()</a:t>
            </a:r>
            <a:r>
              <a:rPr lang="ko-KR" altLang="en-US" dirty="0"/>
              <a:t>함수를 사용한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06668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 </a:t>
            </a:r>
            <a:r>
              <a:rPr lang="ko-KR" altLang="en-US" dirty="0"/>
              <a:t>함수를 사용한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07078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</a:t>
            </a:r>
            <a:r>
              <a:rPr lang="ko-KR" altLang="en-US" dirty="0"/>
              <a:t>함수를 사용한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5502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정의되어있는</a:t>
            </a:r>
            <a:r>
              <a:rPr lang="ko-KR" altLang="en-US" dirty="0"/>
              <a:t> 모든 함수를 가져온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70177825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86</Words>
  <Application>Microsoft Office PowerPoint</Application>
  <PresentationFormat>와이드스크린</PresentationFormat>
  <Paragraphs>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Gitbash 로 파일열어서 수정하기</vt:lpstr>
      <vt:lpstr>파일이 변경이 된것을 git status로 알수있다.</vt:lpstr>
      <vt:lpstr>설정을 해놓고 사진을 찍기</vt:lpstr>
      <vt:lpstr>터미널에서 서버열기</vt:lpstr>
      <vt:lpstr>phpinfo()함수를 사용한 화면</vt:lpstr>
      <vt:lpstr>const 함수를 사용한 화면</vt:lpstr>
      <vt:lpstr>define 함수를 사용한 화면</vt:lpstr>
      <vt:lpstr>정의되어있는 모든 함수를 가져온 화면</vt:lpstr>
      <vt:lpstr>중복사용이 불가능 하므로 if 문을 써서 화면에  나타낸다</vt:lpstr>
      <vt:lpstr>conf를 이용해서 참, 거짓 나타내기 </vt:lpstr>
      <vt:lpstr>html 코드와 php 코드를 분리한 화면</vt:lpstr>
      <vt:lpstr>str_replace로 {{daelim}}을 대남이로 바꾼화면</vt:lpstr>
      <vt:lpstr>_GET을 이용해서 name변수에 김민우 대입한 화면 </vt:lpstr>
      <vt:lpstr>도메인주소 이후에 모든값을 읽을수 있는 화면 </vt:lpstr>
      <vt:lpstr>부트스트랩 테마를 나타내는 화면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최 현종</dc:creator>
  <cp:lastModifiedBy>최 현종</cp:lastModifiedBy>
  <cp:revision>1</cp:revision>
  <dcterms:created xsi:type="dcterms:W3CDTF">2019-09-09T14:46:42Z</dcterms:created>
  <dcterms:modified xsi:type="dcterms:W3CDTF">2019-09-09T14:54:01Z</dcterms:modified>
</cp:coreProperties>
</file>