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PHP 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201840136 - 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8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${name}</a:t>
            </a:r>
            <a:r>
              <a:rPr lang="ko-KR" altLang="en-US" sz="2000" dirty="0" smtClean="0"/>
              <a:t>을 사용하면 </a:t>
            </a:r>
            <a:r>
              <a:rPr lang="en-US" altLang="ko-KR" sz="2000" dirty="0" smtClean="0"/>
              <a:t>name</a:t>
            </a:r>
            <a:r>
              <a:rPr lang="ko-KR" altLang="en-US" sz="2000" dirty="0" smtClean="0"/>
              <a:t>에 저장된 </a:t>
            </a:r>
            <a:r>
              <a:rPr lang="en-US" altLang="ko-KR" sz="2000" dirty="0" err="1" smtClean="0"/>
              <a:t>abc</a:t>
            </a:r>
            <a:r>
              <a:rPr lang="ko-KR" altLang="en-US" sz="2000" dirty="0" smtClean="0"/>
              <a:t>변수를 찾아 </a:t>
            </a:r>
            <a:r>
              <a:rPr lang="en-US" altLang="ko-KR" sz="2000" dirty="0" err="1" smtClean="0"/>
              <a:t>abc</a:t>
            </a:r>
            <a:r>
              <a:rPr lang="ko-KR" altLang="en-US" sz="2000" dirty="0" smtClean="0"/>
              <a:t>에 저장된 값을 출력한다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012445"/>
            <a:ext cx="7315200" cy="4823584"/>
          </a:xfrm>
        </p:spPr>
      </p:pic>
    </p:spTree>
    <p:extLst>
      <p:ext uri="{BB962C8B-B14F-4D97-AF65-F5344CB8AC3E}">
        <p14:creationId xmlns:p14="http://schemas.microsoft.com/office/powerpoint/2010/main" val="168015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&lt;h&gt;&lt;/h&gt;</a:t>
            </a:r>
            <a:r>
              <a:rPr lang="ko-KR" altLang="en-US" sz="2000" dirty="0" smtClean="0"/>
              <a:t>태그를 사용하여 크기를 조절한다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91218"/>
            <a:ext cx="7315200" cy="4066039"/>
          </a:xfrm>
        </p:spPr>
      </p:pic>
    </p:spTree>
    <p:extLst>
      <p:ext uri="{BB962C8B-B14F-4D97-AF65-F5344CB8AC3E}">
        <p14:creationId xmlns:p14="http://schemas.microsoft.com/office/powerpoint/2010/main" val="18154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PHP </a:t>
            </a:r>
            <a:r>
              <a:rPr lang="ko-KR" altLang="en-US" sz="2000" dirty="0" smtClean="0"/>
              <a:t>경로 설정하는 장면이다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94314"/>
            <a:ext cx="7315200" cy="3859847"/>
          </a:xfrm>
        </p:spPr>
      </p:pic>
    </p:spTree>
    <p:extLst>
      <p:ext uri="{BB962C8B-B14F-4D97-AF65-F5344CB8AC3E}">
        <p14:creationId xmlns:p14="http://schemas.microsoft.com/office/powerpoint/2010/main" val="36793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CMD</a:t>
            </a:r>
            <a:r>
              <a:rPr lang="ko-KR" altLang="en-US" sz="2000" dirty="0" smtClean="0"/>
              <a:t>창에서 실행한 장면이다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43012"/>
            <a:ext cx="7315200" cy="4162451"/>
          </a:xfrm>
        </p:spPr>
      </p:pic>
    </p:spTree>
    <p:extLst>
      <p:ext uri="{BB962C8B-B14F-4D97-AF65-F5344CB8AC3E}">
        <p14:creationId xmlns:p14="http://schemas.microsoft.com/office/powerpoint/2010/main" val="69688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CMD</a:t>
            </a:r>
            <a:r>
              <a:rPr lang="ko-KR" altLang="en-US" sz="2000" dirty="0" smtClean="0"/>
              <a:t>에서 서버에 관한 것을 사용한 장면이다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810590"/>
            <a:ext cx="7315200" cy="3227294"/>
          </a:xfrm>
        </p:spPr>
      </p:pic>
    </p:spTree>
    <p:extLst>
      <p:ext uri="{BB962C8B-B14F-4D97-AF65-F5344CB8AC3E}">
        <p14:creationId xmlns:p14="http://schemas.microsoft.com/office/powerpoint/2010/main" val="420740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HTML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PHP</a:t>
            </a:r>
            <a:r>
              <a:rPr lang="ko-KR" altLang="en-US" sz="2000" dirty="0" smtClean="0"/>
              <a:t>를 사용하였다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23" y="863600"/>
            <a:ext cx="6382030" cy="5121275"/>
          </a:xfrm>
        </p:spPr>
      </p:pic>
    </p:spTree>
    <p:extLst>
      <p:ext uri="{BB962C8B-B14F-4D97-AF65-F5344CB8AC3E}">
        <p14:creationId xmlns:p14="http://schemas.microsoft.com/office/powerpoint/2010/main" val="41889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변수를 사용하여 출력하였다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07" y="1376076"/>
            <a:ext cx="5811061" cy="4096322"/>
          </a:xfrm>
        </p:spPr>
      </p:pic>
    </p:spTree>
    <p:extLst>
      <p:ext uri="{BB962C8B-B14F-4D97-AF65-F5344CB8AC3E}">
        <p14:creationId xmlns:p14="http://schemas.microsoft.com/office/powerpoint/2010/main" val="24907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변수를 사용하여 출력 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892791"/>
            <a:ext cx="7315200" cy="3062893"/>
          </a:xfrm>
        </p:spPr>
      </p:pic>
    </p:spTree>
    <p:extLst>
      <p:ext uri="{BB962C8B-B14F-4D97-AF65-F5344CB8AC3E}">
        <p14:creationId xmlns:p14="http://schemas.microsoft.com/office/powerpoint/2010/main" val="310949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문자열을 사용 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79312"/>
            <a:ext cx="7315200" cy="4489850"/>
          </a:xfrm>
        </p:spPr>
      </p:pic>
    </p:spTree>
    <p:extLst>
      <p:ext uri="{BB962C8B-B14F-4D97-AF65-F5344CB8AC3E}">
        <p14:creationId xmlns:p14="http://schemas.microsoft.com/office/powerpoint/2010/main" val="662952570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16</TotalTime>
  <Words>69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HY중고딕</vt:lpstr>
      <vt:lpstr>Corbel</vt:lpstr>
      <vt:lpstr>Wingdings 2</vt:lpstr>
      <vt:lpstr>프레임</vt:lpstr>
      <vt:lpstr>PHP 1주차</vt:lpstr>
      <vt:lpstr>&lt;h&gt;&lt;/h&gt;태그를 사용하여 크기를 조절한다.</vt:lpstr>
      <vt:lpstr>PHP 경로 설정하는 장면이다</vt:lpstr>
      <vt:lpstr>CMD창에서 실행한 장면이다.</vt:lpstr>
      <vt:lpstr>CMD에서 서버에 관한 것을 사용한 장면이다.</vt:lpstr>
      <vt:lpstr>HTML과 PHP를 사용하였다.</vt:lpstr>
      <vt:lpstr>변수를 사용하여 출력하였다.</vt:lpstr>
      <vt:lpstr>변수를 사용하여 출력 하였다.</vt:lpstr>
      <vt:lpstr>문자열을 사용 하였다.</vt:lpstr>
      <vt:lpstr>${name}을 사용하면 name에 저장된 abc변수를 찾아 abc에 저장된 값을 출력한다.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1주차</dc:title>
  <dc:creator>Windows 사용자</dc:creator>
  <cp:lastModifiedBy>Windows 사용자</cp:lastModifiedBy>
  <cp:revision>3</cp:revision>
  <dcterms:created xsi:type="dcterms:W3CDTF">2019-09-02T04:43:09Z</dcterms:created>
  <dcterms:modified xsi:type="dcterms:W3CDTF">2019-09-02T04:59:10Z</dcterms:modified>
</cp:coreProperties>
</file>