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2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var_dump, typeof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ko-KR" altLang="en-US" dirty="0" err="1"/>
              <a:t>변수타입을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87331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연산을 하여 출력한 장면이다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00" y="2891462"/>
            <a:ext cx="4753638" cy="2419688"/>
          </a:xfrm>
        </p:spPr>
      </p:pic>
    </p:spTree>
    <p:extLst>
      <p:ext uri="{BB962C8B-B14F-4D97-AF65-F5344CB8AC3E}">
        <p14:creationId xmlns:p14="http://schemas.microsoft.com/office/powerpoint/2010/main" val="367752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증감연산자를 사용하여 출력한 장면이다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4138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if</a:t>
            </a:r>
            <a:r>
              <a:rPr lang="ko-KR" altLang="en-US" dirty="0"/>
              <a:t>문을 사용하여 출력한 장면이다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72197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en-US" altLang="ko-KR" dirty="0"/>
              <a:t>if</a:t>
            </a:r>
            <a:r>
              <a:rPr lang="ko-KR" altLang="en-US" dirty="0"/>
              <a:t>문을 사용하여 출력한 장면이다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1365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14. switch</a:t>
            </a:r>
            <a:r>
              <a:rPr lang="ko-KR" altLang="en-US" dirty="0"/>
              <a:t>문을 사용하여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01960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for</a:t>
            </a:r>
            <a:r>
              <a:rPr lang="ko-KR" altLang="en-US" dirty="0"/>
              <a:t>문을 사용하여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29" y="2160588"/>
            <a:ext cx="6939980" cy="3881437"/>
          </a:xfrm>
        </p:spPr>
      </p:pic>
    </p:spTree>
    <p:extLst>
      <p:ext uri="{BB962C8B-B14F-4D97-AF65-F5344CB8AC3E}">
        <p14:creationId xmlns:p14="http://schemas.microsoft.com/office/powerpoint/2010/main" val="288643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 </a:t>
            </a:r>
            <a:r>
              <a:rPr lang="en-US" altLang="ko-KR" dirty="0"/>
              <a:t>for</a:t>
            </a:r>
            <a:r>
              <a:rPr lang="ko-KR" altLang="en-US" dirty="0"/>
              <a:t>문을 사용하여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09010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17. </a:t>
            </a:r>
            <a:r>
              <a:rPr lang="en-US" altLang="ko-KR" dirty="0"/>
              <a:t>for</a:t>
            </a:r>
            <a:r>
              <a:rPr lang="ko-KR" altLang="en-US" dirty="0"/>
              <a:t>문을 사용하여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91595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18.</a:t>
            </a:r>
            <a:r>
              <a:rPr lang="en-US" altLang="ko-KR" dirty="0"/>
              <a:t> while</a:t>
            </a:r>
            <a:r>
              <a:rPr lang="ko-KR" altLang="en-US" dirty="0"/>
              <a:t>문을 사용하여 파일의 이름을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19354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HTML </a:t>
            </a:r>
            <a:r>
              <a:rPr lang="ko-KR" altLang="en-US" dirty="0"/>
              <a:t>출력 방식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8" y="2160588"/>
            <a:ext cx="7159542" cy="3881437"/>
          </a:xfrm>
        </p:spPr>
      </p:pic>
    </p:spTree>
    <p:extLst>
      <p:ext uri="{BB962C8B-B14F-4D97-AF65-F5344CB8AC3E}">
        <p14:creationId xmlns:p14="http://schemas.microsoft.com/office/powerpoint/2010/main" val="16159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외부의 별도 파일로 분리되어 있는 자바스크립트 소스를 </a:t>
            </a:r>
            <a:r>
              <a:rPr lang="en-US" altLang="ko-KR" dirty="0"/>
              <a:t>html</a:t>
            </a:r>
            <a:r>
              <a:rPr lang="ko-KR" altLang="en-US" dirty="0"/>
              <a:t>에 외부 소스 설정으로 변경을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66" y="2160588"/>
            <a:ext cx="7142105" cy="3881437"/>
          </a:xfrm>
        </p:spPr>
      </p:pic>
    </p:spTree>
    <p:extLst>
      <p:ext uri="{BB962C8B-B14F-4D97-AF65-F5344CB8AC3E}">
        <p14:creationId xmlns:p14="http://schemas.microsoft.com/office/powerpoint/2010/main" val="152399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브라우저 콘솔에서 직접 자바스크립트 코드를 작성하여 실행을 할 수도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50729"/>
            <a:ext cx="8596312" cy="2501154"/>
          </a:xfrm>
        </p:spPr>
      </p:pic>
    </p:spTree>
    <p:extLst>
      <p:ext uri="{BB962C8B-B14F-4D97-AF65-F5344CB8AC3E}">
        <p14:creationId xmlns:p14="http://schemas.microsoft.com/office/powerpoint/2010/main" val="16854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노드</a:t>
            </a:r>
            <a:r>
              <a:rPr lang="en-US" altLang="ko-KR" dirty="0"/>
              <a:t>.js</a:t>
            </a:r>
            <a:r>
              <a:rPr lang="ko-KR" altLang="en-US" dirty="0"/>
              <a:t>는 자바스크립트를 이용하여 서버사이드 코드를 실행해 줍니다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05" y="2443725"/>
            <a:ext cx="5039428" cy="3315163"/>
          </a:xfrm>
        </p:spPr>
      </p:pic>
    </p:spTree>
    <p:extLst>
      <p:ext uri="{BB962C8B-B14F-4D97-AF65-F5344CB8AC3E}">
        <p14:creationId xmlns:p14="http://schemas.microsoft.com/office/powerpoint/2010/main" val="89331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VS CODE</a:t>
            </a:r>
            <a:r>
              <a:rPr lang="ko-KR" altLang="en-US" dirty="0"/>
              <a:t>에서도 깃을 실행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77" y="2160588"/>
            <a:ext cx="1936883" cy="3881437"/>
          </a:xfrm>
        </p:spPr>
      </p:pic>
    </p:spTree>
    <p:extLst>
      <p:ext uri="{BB962C8B-B14F-4D97-AF65-F5344CB8AC3E}">
        <p14:creationId xmlns:p14="http://schemas.microsoft.com/office/powerpoint/2010/main" val="347578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여러가지 </a:t>
            </a:r>
            <a:r>
              <a:rPr lang="ko-KR" altLang="en-US" dirty="0" err="1"/>
              <a:t>변수명을</a:t>
            </a:r>
            <a:r>
              <a:rPr lang="ko-KR" altLang="en-US" dirty="0"/>
              <a:t> 사용하였다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19996"/>
            <a:ext cx="8596312" cy="2762621"/>
          </a:xfrm>
        </p:spPr>
      </p:pic>
    </p:spTree>
    <p:extLst>
      <p:ext uri="{BB962C8B-B14F-4D97-AF65-F5344CB8AC3E}">
        <p14:creationId xmlns:p14="http://schemas.microsoft.com/office/powerpoint/2010/main" val="284595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변수의 선언키워드를 사용하는 이유는 변수의 적용범위를 지정하는 </a:t>
            </a:r>
            <a:r>
              <a:rPr lang="en-US" altLang="ko-KR" dirty="0"/>
              <a:t>scope </a:t>
            </a:r>
            <a:r>
              <a:rPr lang="ko-KR" altLang="en-US" dirty="0"/>
              <a:t>의 영향을 제어하기 위해서 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54" y="3092116"/>
            <a:ext cx="5181888" cy="1962502"/>
          </a:xfrm>
        </p:spPr>
      </p:pic>
    </p:spTree>
    <p:extLst>
      <p:ext uri="{BB962C8B-B14F-4D97-AF65-F5344CB8AC3E}">
        <p14:creationId xmlns:p14="http://schemas.microsoft.com/office/powerpoint/2010/main" val="104723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자바스크립트와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로 출력한 장면이다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36086882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172</Words>
  <Application>Microsoft Office PowerPoint</Application>
  <PresentationFormat>와이드스크린</PresentationFormat>
  <Paragraphs>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HTML 출력 방식 </vt:lpstr>
      <vt:lpstr>2. 외부의 별도 파일로 분리되어 있는 자바스크립트 소스를 html에 외부 소스 설정으로 변경을 한다.  </vt:lpstr>
      <vt:lpstr>3. 브라우저 콘솔에서 직접 자바스크립트 코드를 작성하여 실행을 할 수도 있다. </vt:lpstr>
      <vt:lpstr>4. 노드.js는 자바스크립트를 이용하여 서버사이드 코드를 실행해 줍니다. </vt:lpstr>
      <vt:lpstr>5. VS CODE에서도 깃을 실행 할 수 있다. </vt:lpstr>
      <vt:lpstr>6. 여러가지 변수명을 사용하였다.</vt:lpstr>
      <vt:lpstr>7. 변수의 선언키워드를 사용하는 이유는 변수의 적용범위를 지정하는 scope 의 영향을 제어하기 위해서 입니다. </vt:lpstr>
      <vt:lpstr>자바스크립트와 PHP로 출력한 장면이다.</vt:lpstr>
      <vt:lpstr>9. var_dump, typeof를 사용하여 변수타입을 알 수 있다.</vt:lpstr>
      <vt:lpstr>연산을 하여 출력한 장면이다.</vt:lpstr>
      <vt:lpstr>11. 증감연산자를 사용하여 출력한 장면이다.</vt:lpstr>
      <vt:lpstr>12. if문을 사용하여 출력한 장면이다.</vt:lpstr>
      <vt:lpstr>13. if문을 사용하여 출력한 장면이다.</vt:lpstr>
      <vt:lpstr>14. switch문을 사용하여 출력한 장면이다. </vt:lpstr>
      <vt:lpstr>15. for문을 사용하여 출력한 장면이다. </vt:lpstr>
      <vt:lpstr>16. for문을 사용하여 출력한 장면이다. </vt:lpstr>
      <vt:lpstr>17. for문을 사용하여 출력한 장면이다. </vt:lpstr>
      <vt:lpstr>18. while문을 사용하여 파일의 이름을 출력한 장면이다.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최 현종</dc:creator>
  <cp:lastModifiedBy>최 현종</cp:lastModifiedBy>
  <cp:revision>1</cp:revision>
  <dcterms:created xsi:type="dcterms:W3CDTF">2019-09-17T12:33:26Z</dcterms:created>
  <dcterms:modified xsi:type="dcterms:W3CDTF">2019-09-17T12:39:21Z</dcterms:modified>
</cp:coreProperties>
</file>