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201840136_</a:t>
            </a:r>
            <a:r>
              <a:rPr lang="ko-KR" altLang="en-US" dirty="0" smtClean="0"/>
              <a:t>최현종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88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세션을 저장하여 </a:t>
            </a:r>
            <a:r>
              <a:rPr lang="en-US" altLang="ko-KR" dirty="0"/>
              <a:t>loginup.php</a:t>
            </a:r>
            <a:r>
              <a:rPr lang="ko-KR" altLang="en-US" dirty="0"/>
              <a:t>에서 </a:t>
            </a:r>
            <a:r>
              <a:rPr lang="en-US" altLang="ko-KR" dirty="0"/>
              <a:t>login.php</a:t>
            </a:r>
            <a:r>
              <a:rPr lang="ko-KR" altLang="en-US" dirty="0"/>
              <a:t>로 출력하였다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2970840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 </a:t>
            </a:r>
            <a:r>
              <a:rPr lang="ko-KR" altLang="en-US" dirty="0" err="1"/>
              <a:t>파일목록을</a:t>
            </a:r>
            <a:r>
              <a:rPr lang="ko-KR" altLang="en-US" dirty="0"/>
              <a:t> 배열로 반환하여 목록들을 출력하였다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3729527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 JSON</a:t>
            </a:r>
            <a:r>
              <a:rPr lang="ko-KR" altLang="en-US" dirty="0"/>
              <a:t>을 사용하여 배열을 문자열로 변환하여 출력한 장면이다</a:t>
            </a:r>
            <a:r>
              <a:rPr lang="en-US" altLang="ko-KR" dirty="0"/>
              <a:t>.php join.php</a:t>
            </a:r>
            <a:r>
              <a:rPr lang="ko-KR" altLang="en-US" dirty="0"/>
              <a:t>터미널 실행</a:t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180048187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</TotalTime>
  <Words>36</Words>
  <Application>Microsoft Office PowerPoint</Application>
  <PresentationFormat>와이드스크린</PresentationFormat>
  <Paragraphs>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HY그래픽M</vt:lpstr>
      <vt:lpstr>맑은 고딕</vt:lpstr>
      <vt:lpstr>Arial</vt:lpstr>
      <vt:lpstr>Trebuchet MS</vt:lpstr>
      <vt:lpstr>Wingdings 3</vt:lpstr>
      <vt:lpstr>패싯</vt:lpstr>
      <vt:lpstr>201840136_최현종</vt:lpstr>
      <vt:lpstr>1. 세션을 저장하여 loginup.php에서 login.php로 출력하였다. </vt:lpstr>
      <vt:lpstr>2. 파일목록을 배열로 반환하여 목록들을 출력하였다. </vt:lpstr>
      <vt:lpstr>3. JSON을 사용하여 배열을 문자열로 변환하여 출력한 장면이다.php join.php터미널 실행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201840136_최현종</dc:title>
  <dc:creator>최 현종</dc:creator>
  <cp:lastModifiedBy>최 현종</cp:lastModifiedBy>
  <cp:revision>2</cp:revision>
  <dcterms:created xsi:type="dcterms:W3CDTF">2019-10-01T15:44:36Z</dcterms:created>
  <dcterms:modified xsi:type="dcterms:W3CDTF">2019-10-19T18:00:29Z</dcterms:modified>
</cp:coreProperties>
</file>