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4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코드확인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51534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87416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확인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08111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테이블확인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67561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HTML</a:t>
            </a:r>
            <a:r>
              <a:rPr lang="ko-KR" altLang="en-US" dirty="0" smtClean="0"/>
              <a:t>코드 추가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52695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부트스트랩 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77662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REQUEST_URI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64230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en-US" altLang="ko-KR" dirty="0"/>
              <a:t>REQUEST_URI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74342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부트스랩을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42" y="2160588"/>
            <a:ext cx="6919553" cy="3881437"/>
          </a:xfrm>
        </p:spPr>
      </p:pic>
    </p:spTree>
    <p:extLst>
      <p:ext uri="{BB962C8B-B14F-4D97-AF65-F5344CB8AC3E}">
        <p14:creationId xmlns:p14="http://schemas.microsoft.com/office/powerpoint/2010/main" val="5960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컨트롤러 실행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51380187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45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테이블 확인1</vt:lpstr>
      <vt:lpstr>2. 테이블확인2</vt:lpstr>
      <vt:lpstr>3. HTML코드 추가</vt:lpstr>
      <vt:lpstr>4. 부트스트랩 사용</vt:lpstr>
      <vt:lpstr>5. REQUEST_URI사용1</vt:lpstr>
      <vt:lpstr>6. REQUEST_URI사용2</vt:lpstr>
      <vt:lpstr>7. 부트스랩을 사용</vt:lpstr>
      <vt:lpstr>8. 컨트롤러 실행</vt:lpstr>
      <vt:lpstr>9. 코드확인</vt:lpstr>
      <vt:lpstr>10. 테이블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Windows 사용자</dc:creator>
  <cp:lastModifiedBy>Windows 사용자</cp:lastModifiedBy>
  <cp:revision>2</cp:revision>
  <dcterms:created xsi:type="dcterms:W3CDTF">2019-10-30T01:02:33Z</dcterms:created>
  <dcterms:modified xsi:type="dcterms:W3CDTF">2019-12-04T05:13:21Z</dcterms:modified>
</cp:coreProperties>
</file>