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목록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00689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조회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44987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_POST</a:t>
            </a:r>
            <a:r>
              <a:rPr lang="ko-KR" altLang="en-US" dirty="0" smtClean="0"/>
              <a:t>를 써서 값 받기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37917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값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66874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id, </a:t>
            </a:r>
            <a:r>
              <a:rPr lang="en-US" altLang="ko-KR" dirty="0" err="1" smtClean="0"/>
              <a:t>firstname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lastname</a:t>
            </a:r>
            <a:r>
              <a:rPr lang="ko-KR" altLang="en-US" dirty="0" smtClean="0"/>
              <a:t>을 차례로 입력 받아서 값을 넣는다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01897196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38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데이터베이스 목록 출력</vt:lpstr>
      <vt:lpstr>2. 데이터 조회</vt:lpstr>
      <vt:lpstr>3. _POST를 써서 값 받기</vt:lpstr>
      <vt:lpstr>4. 값 입력받아서 출력</vt:lpstr>
      <vt:lpstr>5. id, firstname, lastname을 차례로 입력 받아서 값을 넣는다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Windows 사용자</dc:creator>
  <cp:lastModifiedBy>Windows 사용자</cp:lastModifiedBy>
  <cp:revision>2</cp:revision>
  <dcterms:created xsi:type="dcterms:W3CDTF">2019-10-30T01:02:33Z</dcterms:created>
  <dcterms:modified xsi:type="dcterms:W3CDTF">2019-12-04T05:18:28Z</dcterms:modified>
</cp:coreProperties>
</file>