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수정과 삭제를 </a:t>
            </a:r>
            <a:r>
              <a:rPr lang="ko-KR" altLang="en-US" dirty="0" smtClean="0"/>
              <a:t>한다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데이터 수정과 삭제를 </a:t>
            </a:r>
            <a:r>
              <a:rPr lang="ko-KR" altLang="en-US" dirty="0" smtClean="0"/>
              <a:t>한다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64832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부트스트랩 </a:t>
            </a:r>
            <a:r>
              <a:rPr lang="en-US" altLang="ko-KR" dirty="0" err="1"/>
              <a:t>pagenation</a:t>
            </a:r>
            <a:r>
              <a:rPr lang="ko-KR" altLang="en-US" dirty="0"/>
              <a:t>을 적용하였다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45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부트스트랩 </a:t>
            </a:r>
            <a:r>
              <a:rPr lang="en-US" altLang="ko-KR" dirty="0" err="1"/>
              <a:t>pagenation</a:t>
            </a:r>
            <a:r>
              <a:rPr lang="ko-KR" altLang="en-US" dirty="0"/>
              <a:t>을 적용하였다</a:t>
            </a:r>
            <a:r>
              <a:rPr lang="en-US" altLang="ko-KR" dirty="0"/>
              <a:t>2.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1562052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데이터 수정과 삭제를 한다 1 2. 데이터 수정과 삭제를 한다 2</vt:lpstr>
      <vt:lpstr>3. 부트스트랩 pagenation을 적용하였다1.</vt:lpstr>
      <vt:lpstr>4. 부트스트랩 pagenation을 적용하였다2.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2</cp:revision>
  <dcterms:created xsi:type="dcterms:W3CDTF">2019-10-30T01:02:33Z</dcterms:created>
  <dcterms:modified xsi:type="dcterms:W3CDTF">2019-12-04T04:42:55Z</dcterms:modified>
</cp:coreProperties>
</file>