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상태 확</a:t>
            </a:r>
            <a:r>
              <a:rPr lang="ko-KR" altLang="en-US" dirty="0"/>
              <a:t>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73862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 성공 및 저장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32" y="2160588"/>
            <a:ext cx="6875174" cy="3881437"/>
          </a:xfrm>
        </p:spPr>
      </p:pic>
    </p:spTree>
    <p:extLst>
      <p:ext uri="{BB962C8B-B14F-4D97-AF65-F5344CB8AC3E}">
        <p14:creationId xmlns:p14="http://schemas.microsoft.com/office/powerpoint/2010/main" val="372331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테이블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075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조회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97390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패스워드 체크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6184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결과 학인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21075708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30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로그인 상태 확인</vt:lpstr>
      <vt:lpstr>2. 로그인 성공 및 저장</vt:lpstr>
      <vt:lpstr>3. 테이블 설정</vt:lpstr>
      <vt:lpstr>4. 데이터베이스 조회</vt:lpstr>
      <vt:lpstr>5. 패스워드 체크</vt:lpstr>
      <vt:lpstr>6. 결과 학인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Windows 사용자</dc:creator>
  <cp:lastModifiedBy>Windows 사용자</cp:lastModifiedBy>
  <cp:revision>3</cp:revision>
  <dcterms:created xsi:type="dcterms:W3CDTF">2019-10-30T01:02:33Z</dcterms:created>
  <dcterms:modified xsi:type="dcterms:W3CDTF">2019-12-04T04:45:51Z</dcterms:modified>
</cp:coreProperties>
</file>