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201840136_</a:t>
            </a:r>
            <a:r>
              <a:rPr lang="ko-KR" altLang="en-US" dirty="0" smtClean="0"/>
              <a:t>최현종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4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리스트 출력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21" y="2160588"/>
            <a:ext cx="6921595" cy="3881437"/>
          </a:xfrm>
        </p:spPr>
      </p:pic>
    </p:spTree>
    <p:extLst>
      <p:ext uri="{BB962C8B-B14F-4D97-AF65-F5344CB8AC3E}">
        <p14:creationId xmlns:p14="http://schemas.microsoft.com/office/powerpoint/2010/main" val="206608231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7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HY그래픽M</vt:lpstr>
      <vt:lpstr>맑은 고딕</vt:lpstr>
      <vt:lpstr>Arial</vt:lpstr>
      <vt:lpstr>Trebuchet MS</vt:lpstr>
      <vt:lpstr>Wingdings 3</vt:lpstr>
      <vt:lpstr>패싯</vt:lpstr>
      <vt:lpstr>201840136_최현종</vt:lpstr>
      <vt:lpstr>1. 리스트 출력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201840136_최현종</dc:title>
  <dc:creator>Windows 사용자</dc:creator>
  <cp:lastModifiedBy>Windows 사용자</cp:lastModifiedBy>
  <cp:revision>4</cp:revision>
  <dcterms:created xsi:type="dcterms:W3CDTF">2019-10-30T01:02:33Z</dcterms:created>
  <dcterms:modified xsi:type="dcterms:W3CDTF">2019-12-04T04:47:04Z</dcterms:modified>
</cp:coreProperties>
</file>