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201840136_</a:t>
            </a:r>
            <a:r>
              <a:rPr lang="ko-KR" altLang="en-US" dirty="0" smtClean="0"/>
              <a:t>최현종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캡슐화를 한 장면이다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0410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함수로 캡슐화를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79320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클래스의 선언된 상수를 호출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38" y="2160588"/>
            <a:ext cx="6882362" cy="3881437"/>
          </a:xfrm>
        </p:spPr>
      </p:pic>
    </p:spTree>
    <p:extLst>
      <p:ext uri="{BB962C8B-B14F-4D97-AF65-F5344CB8AC3E}">
        <p14:creationId xmlns:p14="http://schemas.microsoft.com/office/powerpoint/2010/main" val="77332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autoload</a:t>
            </a:r>
            <a:r>
              <a:rPr lang="ko-KR" altLang="en-US" dirty="0" err="1"/>
              <a:t>를</a:t>
            </a:r>
            <a:r>
              <a:rPr lang="ko-KR" altLang="en-US" dirty="0"/>
              <a:t> 사용하여 파일명을 맞춰서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29155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13. </a:t>
            </a:r>
            <a:r>
              <a:rPr lang="ko-KR" altLang="en-US" dirty="0" err="1"/>
              <a:t>메소드</a:t>
            </a:r>
            <a:r>
              <a:rPr lang="ko-KR" altLang="en-US" dirty="0"/>
              <a:t> 체인을 사용하여 한번에 출력하였다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5729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 </a:t>
            </a:r>
            <a:r>
              <a:rPr lang="ko-KR" altLang="en-US" dirty="0" err="1"/>
              <a:t>메소드</a:t>
            </a:r>
            <a:r>
              <a:rPr lang="ko-KR" altLang="en-US" dirty="0"/>
              <a:t> 체인을 사용하기위해 리턴을 사용한 장면이다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38712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15. static</a:t>
            </a:r>
            <a:r>
              <a:rPr lang="ko-KR" altLang="en-US" dirty="0" err="1"/>
              <a:t>으로</a:t>
            </a:r>
            <a:r>
              <a:rPr lang="ko-KR" altLang="en-US" dirty="0"/>
              <a:t> 되어있는 클래스 호출  인스턴스를 </a:t>
            </a:r>
            <a:r>
              <a:rPr lang="ko-KR" altLang="en-US" dirty="0" err="1"/>
              <a:t>안만들면</a:t>
            </a:r>
            <a:r>
              <a:rPr lang="ko-KR" altLang="en-US" dirty="0"/>
              <a:t> </a:t>
            </a:r>
            <a:r>
              <a:rPr lang="en-US" altLang="ko-KR" dirty="0"/>
              <a:t>self </a:t>
            </a:r>
            <a:r>
              <a:rPr lang="ko-KR" altLang="en-US" dirty="0"/>
              <a:t>만들었다면 </a:t>
            </a:r>
            <a:r>
              <a:rPr lang="en-US" altLang="ko-KR" dirty="0"/>
              <a:t>this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21965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 </a:t>
            </a:r>
            <a:r>
              <a:rPr lang="ko-KR" altLang="en-US" dirty="0"/>
              <a:t>클래스를 상속받아서 출력하는 장면이다</a:t>
            </a:r>
            <a:r>
              <a:rPr lang="en-US" altLang="ko-KR" dirty="0"/>
              <a:t>.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93821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17. trait</a:t>
            </a:r>
            <a:r>
              <a:rPr lang="ko-KR" altLang="en-US" dirty="0"/>
              <a:t>을 써서 다른 클래스에 삽입한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113165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18. namespace</a:t>
            </a:r>
            <a:r>
              <a:rPr lang="ko-KR" altLang="en-US" dirty="0" err="1"/>
              <a:t>를</a:t>
            </a:r>
            <a:r>
              <a:rPr lang="ko-KR" altLang="en-US" dirty="0"/>
              <a:t> 사용하고 </a:t>
            </a:r>
            <a:r>
              <a:rPr lang="en-US" altLang="ko-KR" dirty="0"/>
              <a:t>use</a:t>
            </a:r>
            <a:r>
              <a:rPr lang="ko-KR" altLang="en-US" dirty="0"/>
              <a:t>로 별칭을 주었다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6679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ko-KR" altLang="en-US" dirty="0" err="1"/>
              <a:t>다른파일과</a:t>
            </a:r>
            <a:r>
              <a:rPr lang="ko-KR" altLang="en-US" dirty="0"/>
              <a:t> 함께 출력하였다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94201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 global</a:t>
            </a:r>
            <a:r>
              <a:rPr lang="ko-KR" altLang="en-US" dirty="0"/>
              <a:t>을 사용해 출력한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42" y="2160588"/>
            <a:ext cx="6919553" cy="3881437"/>
          </a:xfrm>
        </p:spPr>
      </p:pic>
    </p:spTree>
    <p:extLst>
      <p:ext uri="{BB962C8B-B14F-4D97-AF65-F5344CB8AC3E}">
        <p14:creationId xmlns:p14="http://schemas.microsoft.com/office/powerpoint/2010/main" val="392177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</a:t>
            </a:r>
            <a:r>
              <a:rPr lang="en-US" altLang="ko-KR" dirty="0" smtClean="0"/>
              <a:t>. </a:t>
            </a:r>
            <a:r>
              <a:rPr lang="en-US" altLang="ko-KR" dirty="0" smtClean="0"/>
              <a:t>GLOBLAS</a:t>
            </a:r>
            <a:r>
              <a:rPr lang="ko-KR" altLang="en-US" dirty="0" smtClean="0"/>
              <a:t>을 </a:t>
            </a:r>
            <a:r>
              <a:rPr lang="ko-KR" altLang="en-US" dirty="0"/>
              <a:t>사용해 출력한 화면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54479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21. $_SERVER['REQUEST_URI']</a:t>
            </a:r>
            <a:r>
              <a:rPr lang="ko-KR" altLang="en-US" dirty="0"/>
              <a:t>서버의 정보를 가져온다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99413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오류 제어 연산자 </a:t>
            </a:r>
            <a:r>
              <a:rPr lang="en-US" altLang="ko-KR" dirty="0"/>
              <a:t>'@'</a:t>
            </a:r>
            <a:r>
              <a:rPr lang="ko-KR" altLang="en-US" dirty="0" err="1"/>
              <a:t>를</a:t>
            </a:r>
            <a:r>
              <a:rPr lang="ko-KR" altLang="en-US" dirty="0"/>
              <a:t> 사용하면 오류를 무시한다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55355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파일이 없으면 실행이 중단된다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42" y="2160588"/>
            <a:ext cx="6919553" cy="3881437"/>
          </a:xfrm>
        </p:spPr>
      </p:pic>
    </p:spTree>
    <p:extLst>
      <p:ext uri="{BB962C8B-B14F-4D97-AF65-F5344CB8AC3E}">
        <p14:creationId xmlns:p14="http://schemas.microsoft.com/office/powerpoint/2010/main" val="18333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../ </a:t>
            </a:r>
            <a:r>
              <a:rPr lang="ko-KR" altLang="en-US" dirty="0"/>
              <a:t>와 </a:t>
            </a:r>
            <a:r>
              <a:rPr lang="en-US" altLang="ko-KR" dirty="0"/>
              <a:t>./</a:t>
            </a:r>
            <a:r>
              <a:rPr lang="ko-KR" altLang="en-US" dirty="0"/>
              <a:t>의 차이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2115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:array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반환타입을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설정할숭있다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820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6. function_exists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/>
              <a:t>"daelim"</a:t>
            </a:r>
            <a:r>
              <a:rPr lang="ko-KR" altLang="en-US" dirty="0"/>
              <a:t>이라는 </a:t>
            </a:r>
            <a:r>
              <a:rPr lang="ko-KR" altLang="en-US" dirty="0" err="1"/>
              <a:t>함수명이</a:t>
            </a:r>
            <a:r>
              <a:rPr lang="ko-KR" altLang="en-US" dirty="0"/>
              <a:t> 있다면 실행하고 없다면 </a:t>
            </a:r>
            <a:r>
              <a:rPr lang="en-US" altLang="ko-KR" dirty="0"/>
              <a:t>else</a:t>
            </a:r>
            <a:r>
              <a:rPr lang="ko-KR" altLang="en-US" dirty="0"/>
              <a:t>문을 출력하는 장면이다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2216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객체를 저장하여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8826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객체를 저장하여 출력한 장면이다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48104785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186</Words>
  <Application>Microsoft Office PowerPoint</Application>
  <PresentationFormat>와이드스크린</PresentationFormat>
  <Paragraphs>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HY그래픽M</vt:lpstr>
      <vt:lpstr>맑은 고딕</vt:lpstr>
      <vt:lpstr>Arial</vt:lpstr>
      <vt:lpstr>Trebuchet MS</vt:lpstr>
      <vt:lpstr>Wingdings 3</vt:lpstr>
      <vt:lpstr>패싯</vt:lpstr>
      <vt:lpstr>201840136_최현종</vt:lpstr>
      <vt:lpstr>1. include를 사용하여 다른파일과 함께 출력하였다.</vt:lpstr>
      <vt:lpstr>2. 오류 제어 연산자 '@'를 사용하면 오류를 무시한다. </vt:lpstr>
      <vt:lpstr>3. 파일이 없으면 실행이 중단된다.</vt:lpstr>
      <vt:lpstr>4. ../ 와 ./의 차이</vt:lpstr>
      <vt:lpstr>5. :array를 사용하여 반환타입을 설정할숭있다.</vt:lpstr>
      <vt:lpstr>6. function_exists를 사용하여 "daelim"이라는 함수명이 있다면 실행하고 없다면 else문을 출력하는 장면이다.</vt:lpstr>
      <vt:lpstr>7. 객체를 저장하여 출력한 장면이다. </vt:lpstr>
      <vt:lpstr>8. 객체를 저장하여 출력한 장면이다. </vt:lpstr>
      <vt:lpstr>9. 캡슐화를 한 장면이다.</vt:lpstr>
      <vt:lpstr>10. 변수 + 함수로 캡슐화를 하였다.</vt:lpstr>
      <vt:lpstr>11. 클래스의 선언된 상수를 호출 </vt:lpstr>
      <vt:lpstr>12. autoload를 사용하여 파일명을 맞춰서 호출한다.</vt:lpstr>
      <vt:lpstr>13. 메소드 체인을 사용하여 한번에 출력하였다. </vt:lpstr>
      <vt:lpstr>14. 메소드 체인을 사용하기위해 리턴을 사용한 장면이다.</vt:lpstr>
      <vt:lpstr>15. static으로 되어있는 클래스 호출  인스턴스를 안만들면 self 만들었다면 this </vt:lpstr>
      <vt:lpstr>16. 클래스를 상속받아서 출력하는 장면이다.</vt:lpstr>
      <vt:lpstr>17. trait을 써서 다른 클래스에 삽입한 화면 </vt:lpstr>
      <vt:lpstr>18. namespace를 사용하고 use로 별칭을 주었다. </vt:lpstr>
      <vt:lpstr>19. global을 사용해 출력한 화면 </vt:lpstr>
      <vt:lpstr>20. GLOBLAS을 사용해 출력한 화면 </vt:lpstr>
      <vt:lpstr>21. $_SERVER['REQUEST_URI']서버의 정보를 가져온다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201840136_최현종</dc:title>
  <dc:creator>최 현종</dc:creator>
  <cp:lastModifiedBy>Windows 사용자</cp:lastModifiedBy>
  <cp:revision>2</cp:revision>
  <dcterms:created xsi:type="dcterms:W3CDTF">2019-10-01T15:44:36Z</dcterms:created>
  <dcterms:modified xsi:type="dcterms:W3CDTF">2019-12-04T04:38:23Z</dcterms:modified>
</cp:coreProperties>
</file>