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201840136_</a:t>
            </a:r>
            <a:r>
              <a:rPr lang="ko-KR" altLang="en-US" dirty="0" smtClean="0"/>
              <a:t>최현종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4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mysql</a:t>
            </a:r>
            <a:r>
              <a:rPr lang="ko-KR" altLang="en-US" dirty="0"/>
              <a:t>를 </a:t>
            </a:r>
            <a:r>
              <a:rPr lang="ko-KR" altLang="en-US" dirty="0" err="1"/>
              <a:t>사용하기위해</a:t>
            </a:r>
            <a:r>
              <a:rPr lang="ko-KR" altLang="en-US" dirty="0"/>
              <a:t> </a:t>
            </a:r>
            <a:r>
              <a:rPr lang="en-US" altLang="ko-KR" dirty="0"/>
              <a:t>php.ini</a:t>
            </a:r>
            <a:r>
              <a:rPr lang="ko-KR" altLang="en-US" dirty="0"/>
              <a:t>파일에 주석을 해제한 장면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3320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mysql</a:t>
            </a:r>
            <a:r>
              <a:rPr lang="ko-KR" altLang="en-US" dirty="0"/>
              <a:t>를 </a:t>
            </a:r>
            <a:r>
              <a:rPr lang="ko-KR" altLang="en-US" dirty="0" err="1"/>
              <a:t>사용하기위해</a:t>
            </a:r>
            <a:r>
              <a:rPr lang="ko-KR" altLang="en-US" dirty="0"/>
              <a:t> 서버정보 서버접속까지 한 장면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93129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서버에 접속을 성공한 장면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06353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서버접속시</a:t>
            </a:r>
            <a:r>
              <a:rPr lang="ko-KR" altLang="en-US" dirty="0"/>
              <a:t> </a:t>
            </a:r>
            <a:r>
              <a:rPr lang="ko-KR" altLang="en-US" dirty="0" err="1"/>
              <a:t>기능등을</a:t>
            </a:r>
            <a:r>
              <a:rPr lang="ko-KR" altLang="en-US" dirty="0"/>
              <a:t> 분리하여 유연하게 접속하게 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403961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복합객체 사용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62" y="2529462"/>
            <a:ext cx="5468113" cy="3143689"/>
          </a:xfrm>
        </p:spPr>
      </p:pic>
    </p:spTree>
    <p:extLst>
      <p:ext uri="{BB962C8B-B14F-4D97-AF65-F5344CB8AC3E}">
        <p14:creationId xmlns:p14="http://schemas.microsoft.com/office/powerpoint/2010/main" val="133232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객체지향의 은닉화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85593705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45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Wingdings 3</vt:lpstr>
      <vt:lpstr>패싯</vt:lpstr>
      <vt:lpstr>201840136_최현종</vt:lpstr>
      <vt:lpstr>1. mysql를 사용하기위해 php.ini파일에 주석을 해제한 장면</vt:lpstr>
      <vt:lpstr>2. mysql를 사용하기위해 서버정보 서버접속까지 한 장면 </vt:lpstr>
      <vt:lpstr>3. 서버에 접속을 성공한 장면 </vt:lpstr>
      <vt:lpstr>4. 서버접속시 기능등을 분리하여 유연하게 접속하게 했다. </vt:lpstr>
      <vt:lpstr>5. 복합객체 사용 </vt:lpstr>
      <vt:lpstr>6. 객체지향의 은닉화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201840136_최현종</dc:title>
  <dc:creator>Windows 사용자</dc:creator>
  <cp:lastModifiedBy>Windows 사용자</cp:lastModifiedBy>
  <cp:revision>1</cp:revision>
  <dcterms:created xsi:type="dcterms:W3CDTF">2019-10-30T01:02:33Z</dcterms:created>
  <dcterms:modified xsi:type="dcterms:W3CDTF">2019-10-30T01:04:19Z</dcterms:modified>
</cp:coreProperties>
</file>