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2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초기값을 설정해서 출력할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13" y="2160588"/>
            <a:ext cx="6909611" cy="3881437"/>
          </a:xfrm>
        </p:spPr>
      </p:pic>
    </p:spTree>
    <p:extLst>
      <p:ext uri="{BB962C8B-B14F-4D97-AF65-F5344CB8AC3E}">
        <p14:creationId xmlns:p14="http://schemas.microsoft.com/office/powerpoint/2010/main" val="187080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반환형을 뒤에다 지정할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65920"/>
            <a:ext cx="8596312" cy="3870772"/>
          </a:xfrm>
        </p:spPr>
      </p:pic>
    </p:spTree>
    <p:extLst>
      <p:ext uri="{BB962C8B-B14F-4D97-AF65-F5344CB8AC3E}">
        <p14:creationId xmlns:p14="http://schemas.microsoft.com/office/powerpoint/2010/main" val="44928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685" y="53741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11. </a:t>
            </a:r>
            <a:r>
              <a:rPr lang="ko-KR" altLang="en-US" dirty="0" err="1"/>
              <a:t>상태패턴을</a:t>
            </a:r>
            <a:r>
              <a:rPr lang="ko-KR" altLang="en-US" dirty="0"/>
              <a:t> 사용하여 </a:t>
            </a:r>
            <a:r>
              <a:rPr lang="ko-KR" altLang="en-US" dirty="0" err="1"/>
              <a:t>스위치문을</a:t>
            </a:r>
            <a:r>
              <a:rPr lang="ko-KR" altLang="en-US" dirty="0"/>
              <a:t> </a:t>
            </a:r>
            <a:r>
              <a:rPr lang="ko-KR" altLang="en-US" dirty="0" err="1"/>
              <a:t>사용안하는것으로</a:t>
            </a:r>
            <a:r>
              <a:rPr lang="ko-KR" altLang="en-US" dirty="0"/>
              <a:t> </a:t>
            </a:r>
            <a:r>
              <a:rPr lang="ko-KR" altLang="en-US" dirty="0" err="1"/>
              <a:t>로딩시간을</a:t>
            </a:r>
            <a:r>
              <a:rPr lang="ko-KR" altLang="en-US" dirty="0"/>
              <a:t> 단축하는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62009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 err="1"/>
              <a:t>재귀함수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72135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깃허브에</a:t>
            </a:r>
            <a:r>
              <a:rPr lang="ko-KR" altLang="en-US" dirty="0"/>
              <a:t> 파일을 올린 장면이다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42" y="2160588"/>
            <a:ext cx="6919553" cy="3881437"/>
          </a:xfrm>
        </p:spPr>
      </p:pic>
    </p:spTree>
    <p:extLst>
      <p:ext uri="{BB962C8B-B14F-4D97-AF65-F5344CB8AC3E}">
        <p14:creationId xmlns:p14="http://schemas.microsoft.com/office/powerpoint/2010/main" val="164995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경로설정을</a:t>
            </a:r>
            <a:r>
              <a:rPr lang="ko-KR" altLang="en-US" dirty="0"/>
              <a:t> 하여 파일을 여는 코드이다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43" y="2160588"/>
            <a:ext cx="6907152" cy="3881437"/>
          </a:xfrm>
        </p:spPr>
      </p:pic>
    </p:spTree>
    <p:extLst>
      <p:ext uri="{BB962C8B-B14F-4D97-AF65-F5344CB8AC3E}">
        <p14:creationId xmlns:p14="http://schemas.microsoft.com/office/powerpoint/2010/main" val="129279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경로를 변경하여 파일을 열어 보았다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7" y="2160588"/>
            <a:ext cx="6977864" cy="3881437"/>
          </a:xfrm>
        </p:spPr>
      </p:pic>
    </p:spTree>
    <p:extLst>
      <p:ext uri="{BB962C8B-B14F-4D97-AF65-F5344CB8AC3E}">
        <p14:creationId xmlns:p14="http://schemas.microsoft.com/office/powerpoint/2010/main" val="153463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이미지를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35" y="2160588"/>
            <a:ext cx="6878768" cy="3881437"/>
          </a:xfrm>
        </p:spPr>
      </p:pic>
    </p:spTree>
    <p:extLst>
      <p:ext uri="{BB962C8B-B14F-4D97-AF65-F5344CB8AC3E}">
        <p14:creationId xmlns:p14="http://schemas.microsoft.com/office/powerpoint/2010/main" val="11100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파일목록을</a:t>
            </a:r>
            <a:r>
              <a:rPr lang="ko-KR" altLang="en-US" dirty="0"/>
              <a:t> 출력하는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15640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문자와 문자를 </a:t>
            </a:r>
            <a:r>
              <a:rPr lang="ko-KR" altLang="en-US" dirty="0" err="1"/>
              <a:t>더할때는</a:t>
            </a:r>
            <a:r>
              <a:rPr lang="ko-KR" altLang="en-US" dirty="0"/>
              <a:t> </a:t>
            </a:r>
            <a:r>
              <a:rPr lang="en-US" altLang="ko-KR" dirty="0"/>
              <a:t>'.'</a:t>
            </a:r>
            <a:r>
              <a:rPr lang="ko-KR" altLang="en-US" dirty="0" err="1"/>
              <a:t>을사용한다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71137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함수를 사용하여 출력하였다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94903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8. </a:t>
            </a:r>
            <a:r>
              <a:rPr lang="ko-KR" altLang="en-US" dirty="0" err="1"/>
              <a:t>인자값이</a:t>
            </a:r>
            <a:r>
              <a:rPr lang="ko-KR" altLang="en-US" dirty="0"/>
              <a:t> 자바스크립트 실행가능 </a:t>
            </a:r>
            <a:r>
              <a:rPr lang="en-US" altLang="ko-KR" dirty="0"/>
              <a:t>php</a:t>
            </a:r>
            <a:r>
              <a:rPr lang="ko-KR" altLang="en-US" dirty="0"/>
              <a:t>실행 불가능하다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54" y="2160588"/>
            <a:ext cx="6897929" cy="3881437"/>
          </a:xfrm>
        </p:spPr>
      </p:pic>
    </p:spTree>
    <p:extLst>
      <p:ext uri="{BB962C8B-B14F-4D97-AF65-F5344CB8AC3E}">
        <p14:creationId xmlns:p14="http://schemas.microsoft.com/office/powerpoint/2010/main" val="421691205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91</Words>
  <Application>Microsoft Office PowerPoint</Application>
  <PresentationFormat>와이드스크린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깃허브에 파일을 올린 장면이다.</vt:lpstr>
      <vt:lpstr>2. 경로설정을 하여 파일을 여는 코드이다. </vt:lpstr>
      <vt:lpstr>3. 경로를 변경하여 파일을 열어 보았다. </vt:lpstr>
      <vt:lpstr>4. 이미지를 출력한 장면이다. </vt:lpstr>
      <vt:lpstr>5. 파일목록을 출력하는 장면이다. </vt:lpstr>
      <vt:lpstr>6. 문자와 문자를 더할때는 '.'을사용한다. </vt:lpstr>
      <vt:lpstr>7. 함수를 사용하여 출력하였다. </vt:lpstr>
      <vt:lpstr>8. 인자값이 자바스크립트 실행가능 php실행 불가능하다 </vt:lpstr>
      <vt:lpstr>9. 함수 호출시 초기값을 설정해서 출력할 수 있다. </vt:lpstr>
      <vt:lpstr>10. 반환형을 뒤에다 지정할 수 있다. </vt:lpstr>
      <vt:lpstr>11. 상태패턴을 사용하여 스위치문을 사용안하는것으로 로딩시간을 단축하는 장면이다. </vt:lpstr>
      <vt:lpstr>12. 재귀함수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최 현종</dc:creator>
  <cp:lastModifiedBy>최 현종</cp:lastModifiedBy>
  <cp:revision>1</cp:revision>
  <dcterms:created xsi:type="dcterms:W3CDTF">2019-09-24T12:03:39Z</dcterms:created>
  <dcterms:modified xsi:type="dcterms:W3CDTF">2019-09-24T12:06:54Z</dcterms:modified>
</cp:coreProperties>
</file>