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177925" y="440055"/>
            <a:ext cx="9426575" cy="6286500"/>
            <a:chOff x="1505" y="600"/>
            <a:chExt cx="14845" cy="9900"/>
          </a:xfrm>
        </p:grpSpPr>
        <p:pic>
          <p:nvPicPr>
            <p:cNvPr id="4" name="图片 3" descr="C:\Users\Cloudy Young\Desktop\donation_bg.jpgdonation_b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505" y="601"/>
              <a:ext cx="14845" cy="98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505" y="600"/>
              <a:ext cx="14845" cy="9900"/>
            </a:xfrm>
            <a:prstGeom prst="rect">
              <a:avLst/>
            </a:prstGeom>
            <a:solidFill>
              <a:srgbClr val="FF5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332740" y="1470660"/>
            <a:ext cx="6722110" cy="4446905"/>
            <a:chOff x="524" y="2316"/>
            <a:chExt cx="10586" cy="7003"/>
          </a:xfrm>
        </p:grpSpPr>
        <p:sp>
          <p:nvSpPr>
            <p:cNvPr id="5" name="矩形 4"/>
            <p:cNvSpPr/>
            <p:nvPr/>
          </p:nvSpPr>
          <p:spPr>
            <a:xfrm>
              <a:off x="3304" y="2316"/>
              <a:ext cx="5603" cy="560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24" y="2351"/>
              <a:ext cx="10586" cy="6969"/>
              <a:chOff x="524" y="2351"/>
              <a:chExt cx="10586" cy="6969"/>
            </a:xfrm>
          </p:grpSpPr>
          <p:grpSp>
            <p:nvGrpSpPr>
              <p:cNvPr id="14" name="组合 13"/>
              <p:cNvGrpSpPr/>
              <p:nvPr/>
            </p:nvGrpSpPr>
            <p:grpSpPr>
              <a:xfrm rot="19800000">
                <a:off x="524" y="2351"/>
                <a:ext cx="8536" cy="1528"/>
                <a:chOff x="5823" y="2867"/>
                <a:chExt cx="8536" cy="1528"/>
              </a:xfrm>
              <a:solidFill>
                <a:schemeClr val="tx1">
                  <a:lumMod val="95000"/>
                  <a:lumOff val="5000"/>
                  <a:alpha val="15000"/>
                </a:schemeClr>
              </a:solidFill>
            </p:grpSpPr>
            <p:sp>
              <p:nvSpPr>
                <p:cNvPr id="8" name="钱包"/>
                <p:cNvSpPr/>
                <p:nvPr/>
              </p:nvSpPr>
              <p:spPr bwMode="auto">
                <a:xfrm>
                  <a:off x="5823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钱包"/>
                <p:cNvSpPr/>
                <p:nvPr/>
              </p:nvSpPr>
              <p:spPr bwMode="auto">
                <a:xfrm>
                  <a:off x="8110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钱包"/>
                <p:cNvSpPr/>
                <p:nvPr/>
              </p:nvSpPr>
              <p:spPr bwMode="auto">
                <a:xfrm>
                  <a:off x="10384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钱包"/>
                <p:cNvSpPr/>
                <p:nvPr/>
              </p:nvSpPr>
              <p:spPr bwMode="auto">
                <a:xfrm>
                  <a:off x="12657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 rot="19800000">
                <a:off x="2494" y="3389"/>
                <a:ext cx="8536" cy="1528"/>
                <a:chOff x="5823" y="2867"/>
                <a:chExt cx="8536" cy="1528"/>
              </a:xfrm>
              <a:solidFill>
                <a:schemeClr val="tx1">
                  <a:lumMod val="95000"/>
                  <a:lumOff val="5000"/>
                  <a:alpha val="15000"/>
                </a:schemeClr>
              </a:solidFill>
            </p:grpSpPr>
            <p:sp>
              <p:nvSpPr>
                <p:cNvPr id="16" name="钱包"/>
                <p:cNvSpPr/>
                <p:nvPr/>
              </p:nvSpPr>
              <p:spPr bwMode="auto">
                <a:xfrm>
                  <a:off x="5823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钱包"/>
                <p:cNvSpPr/>
                <p:nvPr/>
              </p:nvSpPr>
              <p:spPr bwMode="auto">
                <a:xfrm>
                  <a:off x="8110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钱包"/>
                <p:cNvSpPr/>
                <p:nvPr/>
              </p:nvSpPr>
              <p:spPr bwMode="auto">
                <a:xfrm>
                  <a:off x="10384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钱包"/>
                <p:cNvSpPr/>
                <p:nvPr/>
              </p:nvSpPr>
              <p:spPr bwMode="auto">
                <a:xfrm>
                  <a:off x="12657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rot="19800000">
                <a:off x="2315" y="5617"/>
                <a:ext cx="8536" cy="1528"/>
                <a:chOff x="5823" y="2867"/>
                <a:chExt cx="8536" cy="1528"/>
              </a:xfrm>
              <a:solidFill>
                <a:schemeClr val="tx1">
                  <a:lumMod val="95000"/>
                  <a:lumOff val="5000"/>
                  <a:alpha val="15000"/>
                </a:schemeClr>
              </a:solidFill>
            </p:grpSpPr>
            <p:sp>
              <p:nvSpPr>
                <p:cNvPr id="21" name="钱包"/>
                <p:cNvSpPr/>
                <p:nvPr/>
              </p:nvSpPr>
              <p:spPr bwMode="auto">
                <a:xfrm>
                  <a:off x="5823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钱包"/>
                <p:cNvSpPr/>
                <p:nvPr/>
              </p:nvSpPr>
              <p:spPr bwMode="auto">
                <a:xfrm>
                  <a:off x="8110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钱包"/>
                <p:cNvSpPr/>
                <p:nvPr/>
              </p:nvSpPr>
              <p:spPr bwMode="auto">
                <a:xfrm>
                  <a:off x="10384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钱包"/>
                <p:cNvSpPr/>
                <p:nvPr/>
              </p:nvSpPr>
              <p:spPr bwMode="auto">
                <a:xfrm>
                  <a:off x="12657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19800000">
                <a:off x="2574" y="7792"/>
                <a:ext cx="8536" cy="1528"/>
                <a:chOff x="5823" y="2867"/>
                <a:chExt cx="8536" cy="1528"/>
              </a:xfrm>
              <a:solidFill>
                <a:schemeClr val="tx1">
                  <a:lumMod val="95000"/>
                  <a:lumOff val="5000"/>
                  <a:alpha val="15000"/>
                </a:schemeClr>
              </a:solidFill>
            </p:grpSpPr>
            <p:sp>
              <p:nvSpPr>
                <p:cNvPr id="26" name="钱包"/>
                <p:cNvSpPr/>
                <p:nvPr/>
              </p:nvSpPr>
              <p:spPr bwMode="auto">
                <a:xfrm>
                  <a:off x="5823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钱包"/>
                <p:cNvSpPr/>
                <p:nvPr/>
              </p:nvSpPr>
              <p:spPr bwMode="auto">
                <a:xfrm>
                  <a:off x="8110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钱包"/>
                <p:cNvSpPr/>
                <p:nvPr/>
              </p:nvSpPr>
              <p:spPr bwMode="auto">
                <a:xfrm>
                  <a:off x="10384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钱包"/>
                <p:cNvSpPr/>
                <p:nvPr/>
              </p:nvSpPr>
              <p:spPr bwMode="auto">
                <a:xfrm>
                  <a:off x="12657" y="2867"/>
                  <a:ext cx="1703" cy="1528"/>
                </a:xfrm>
                <a:custGeom>
                  <a:avLst/>
                  <a:gdLst>
                    <a:gd name="T0" fmla="*/ 1584280 w 2265363"/>
                    <a:gd name="T1" fmla="*/ 1817096 h 1971675"/>
                    <a:gd name="T2" fmla="*/ 918850 w 2265363"/>
                    <a:gd name="T3" fmla="*/ 1769499 h 1971675"/>
                    <a:gd name="T4" fmla="*/ 633439 w 2265363"/>
                    <a:gd name="T5" fmla="*/ 1769499 h 1971675"/>
                    <a:gd name="T6" fmla="*/ 183997 w 2265363"/>
                    <a:gd name="T7" fmla="*/ 1760886 h 1971675"/>
                    <a:gd name="T8" fmla="*/ 258639 w 2265363"/>
                    <a:gd name="T9" fmla="*/ 1761112 h 1971675"/>
                    <a:gd name="T10" fmla="*/ 213944 w 2265363"/>
                    <a:gd name="T11" fmla="*/ 1720088 h 1971675"/>
                    <a:gd name="T12" fmla="*/ 2053687 w 2265363"/>
                    <a:gd name="T13" fmla="*/ 1715781 h 1971675"/>
                    <a:gd name="T14" fmla="*/ 2089761 w 2265363"/>
                    <a:gd name="T15" fmla="*/ 1748646 h 1971675"/>
                    <a:gd name="T16" fmla="*/ 154730 w 2265363"/>
                    <a:gd name="T17" fmla="*/ 1532190 h 1971675"/>
                    <a:gd name="T18" fmla="*/ 202374 w 2265363"/>
                    <a:gd name="T19" fmla="*/ 1342253 h 1971675"/>
                    <a:gd name="T20" fmla="*/ 154730 w 2265363"/>
                    <a:gd name="T21" fmla="*/ 1057347 h 1971675"/>
                    <a:gd name="T22" fmla="*/ 1699729 w 2265363"/>
                    <a:gd name="T23" fmla="*/ 838255 h 1971675"/>
                    <a:gd name="T24" fmla="*/ 1772502 w 2265363"/>
                    <a:gd name="T25" fmla="*/ 907893 h 1971675"/>
                    <a:gd name="T26" fmla="*/ 1790468 w 2265363"/>
                    <a:gd name="T27" fmla="*/ 1010757 h 1971675"/>
                    <a:gd name="T28" fmla="*/ 1744302 w 2265363"/>
                    <a:gd name="T29" fmla="*/ 1101559 h 1971675"/>
                    <a:gd name="T30" fmla="*/ 1653563 w 2265363"/>
                    <a:gd name="T31" fmla="*/ 1147529 h 1971675"/>
                    <a:gd name="T32" fmla="*/ 1550998 w 2265363"/>
                    <a:gd name="T33" fmla="*/ 1129779 h 1971675"/>
                    <a:gd name="T34" fmla="*/ 1481409 w 2265363"/>
                    <a:gd name="T35" fmla="*/ 1056727 h 1971675"/>
                    <a:gd name="T36" fmla="*/ 1468673 w 2265363"/>
                    <a:gd name="T37" fmla="*/ 952953 h 1971675"/>
                    <a:gd name="T38" fmla="*/ 1518933 w 2265363"/>
                    <a:gd name="T39" fmla="*/ 864654 h 1971675"/>
                    <a:gd name="T40" fmla="*/ 1611946 w 2265363"/>
                    <a:gd name="T41" fmla="*/ 823008 h 1971675"/>
                    <a:gd name="T42" fmla="*/ 2062989 w 2265363"/>
                    <a:gd name="T43" fmla="*/ 534227 h 1971675"/>
                    <a:gd name="T44" fmla="*/ 2110406 w 2265363"/>
                    <a:gd name="T45" fmla="*/ 344289 h 1971675"/>
                    <a:gd name="T46" fmla="*/ 159040 w 2265363"/>
                    <a:gd name="T47" fmla="*/ 261787 h 1971675"/>
                    <a:gd name="T48" fmla="*/ 206457 w 2265363"/>
                    <a:gd name="T49" fmla="*/ 269267 h 1971675"/>
                    <a:gd name="T50" fmla="*/ 2002186 w 2265363"/>
                    <a:gd name="T51" fmla="*/ 208523 h 1971675"/>
                    <a:gd name="T52" fmla="*/ 2048923 w 2265363"/>
                    <a:gd name="T53" fmla="*/ 247508 h 1971675"/>
                    <a:gd name="T54" fmla="*/ 2062082 w 2265363"/>
                    <a:gd name="T55" fmla="*/ 189937 h 1971675"/>
                    <a:gd name="T56" fmla="*/ 1631697 w 2265363"/>
                    <a:gd name="T57" fmla="*/ 154579 h 1971675"/>
                    <a:gd name="T58" fmla="*/ 1346286 w 2265363"/>
                    <a:gd name="T59" fmla="*/ 154579 h 1971675"/>
                    <a:gd name="T60" fmla="*/ 680857 w 2265363"/>
                    <a:gd name="T61" fmla="*/ 202177 h 1971675"/>
                    <a:gd name="T62" fmla="*/ 300384 w 2265363"/>
                    <a:gd name="T63" fmla="*/ 154579 h 1971675"/>
                    <a:gd name="T64" fmla="*/ 2049150 w 2265363"/>
                    <a:gd name="T65" fmla="*/ 11333 h 1971675"/>
                    <a:gd name="T66" fmla="*/ 2134002 w 2265363"/>
                    <a:gd name="T67" fmla="*/ 50997 h 1971675"/>
                    <a:gd name="T68" fmla="*/ 2201838 w 2265363"/>
                    <a:gd name="T69" fmla="*/ 114008 h 1971675"/>
                    <a:gd name="T70" fmla="*/ 2247213 w 2265363"/>
                    <a:gd name="T71" fmla="*/ 195150 h 1971675"/>
                    <a:gd name="T72" fmla="*/ 2265363 w 2265363"/>
                    <a:gd name="T73" fmla="*/ 289666 h 1971675"/>
                    <a:gd name="T74" fmla="*/ 1560911 w 2265363"/>
                    <a:gd name="T75" fmla="*/ 723031 h 1971675"/>
                    <a:gd name="T76" fmla="*/ 1482185 w 2265363"/>
                    <a:gd name="T77" fmla="*/ 757029 h 1971675"/>
                    <a:gd name="T78" fmla="*/ 1418886 w 2265363"/>
                    <a:gd name="T79" fmla="*/ 813239 h 1971675"/>
                    <a:gd name="T80" fmla="*/ 1375553 w 2265363"/>
                    <a:gd name="T81" fmla="*/ 886449 h 1971675"/>
                    <a:gd name="T82" fmla="*/ 1357403 w 2265363"/>
                    <a:gd name="T83" fmla="*/ 971898 h 1971675"/>
                    <a:gd name="T84" fmla="*/ 1367158 w 2265363"/>
                    <a:gd name="T85" fmla="*/ 1060067 h 1971675"/>
                    <a:gd name="T86" fmla="*/ 1403232 w 2265363"/>
                    <a:gd name="T87" fmla="*/ 1137583 h 1971675"/>
                    <a:gd name="T88" fmla="*/ 1460858 w 2265363"/>
                    <a:gd name="T89" fmla="*/ 1199460 h 1971675"/>
                    <a:gd name="T90" fmla="*/ 1535274 w 2265363"/>
                    <a:gd name="T91" fmla="*/ 1240938 h 1971675"/>
                    <a:gd name="T92" fmla="*/ 1621714 w 2265363"/>
                    <a:gd name="T93" fmla="*/ 1257257 h 1971675"/>
                    <a:gd name="T94" fmla="*/ 2256061 w 2265363"/>
                    <a:gd name="T95" fmla="*/ 1748420 h 1971675"/>
                    <a:gd name="T96" fmla="*/ 2218400 w 2265363"/>
                    <a:gd name="T97" fmla="*/ 1834549 h 1971675"/>
                    <a:gd name="T98" fmla="*/ 2156916 w 2265363"/>
                    <a:gd name="T99" fmla="*/ 1903679 h 1971675"/>
                    <a:gd name="T100" fmla="*/ 2076602 w 2265363"/>
                    <a:gd name="T101" fmla="*/ 1951050 h 1971675"/>
                    <a:gd name="T102" fmla="*/ 1983129 w 2265363"/>
                    <a:gd name="T103" fmla="*/ 1971222 h 1971675"/>
                    <a:gd name="T104" fmla="*/ 223246 w 2265363"/>
                    <a:gd name="T105" fmla="*/ 1962156 h 1971675"/>
                    <a:gd name="T106" fmla="*/ 137260 w 2265363"/>
                    <a:gd name="T107" fmla="*/ 1924758 h 1971675"/>
                    <a:gd name="T108" fmla="*/ 68290 w 2265363"/>
                    <a:gd name="T109" fmla="*/ 1863334 h 1971675"/>
                    <a:gd name="T110" fmla="*/ 20646 w 2265363"/>
                    <a:gd name="T111" fmla="*/ 1783325 h 1971675"/>
                    <a:gd name="T112" fmla="*/ 227 w 2265363"/>
                    <a:gd name="T113" fmla="*/ 1689716 h 1971675"/>
                    <a:gd name="T114" fmla="*/ 9302 w 2265363"/>
                    <a:gd name="T115" fmla="*/ 223256 h 1971675"/>
                    <a:gd name="T116" fmla="*/ 46963 w 2265363"/>
                    <a:gd name="T117" fmla="*/ 137126 h 1971675"/>
                    <a:gd name="T118" fmla="*/ 108447 w 2265363"/>
                    <a:gd name="T119" fmla="*/ 67997 h 1971675"/>
                    <a:gd name="T120" fmla="*/ 188761 w 2265363"/>
                    <a:gd name="T121" fmla="*/ 20626 h 1971675"/>
                    <a:gd name="T122" fmla="*/ 282461 w 2265363"/>
                    <a:gd name="T123" fmla="*/ 453 h 1971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265363" h="1971675">
                      <a:moveTo>
                        <a:pt x="1869463" y="1769499"/>
                      </a:moveTo>
                      <a:lnTo>
                        <a:pt x="1869463" y="1817096"/>
                      </a:lnTo>
                      <a:lnTo>
                        <a:pt x="1964752" y="1817096"/>
                      </a:lnTo>
                      <a:lnTo>
                        <a:pt x="1964752" y="1769499"/>
                      </a:lnTo>
                      <a:lnTo>
                        <a:pt x="1869463" y="1769499"/>
                      </a:lnTo>
                      <a:close/>
                      <a:moveTo>
                        <a:pt x="1679568" y="1769499"/>
                      </a:moveTo>
                      <a:lnTo>
                        <a:pt x="1679568" y="1817096"/>
                      </a:lnTo>
                      <a:lnTo>
                        <a:pt x="1774629" y="1817096"/>
                      </a:lnTo>
                      <a:lnTo>
                        <a:pt x="1774629" y="1769499"/>
                      </a:lnTo>
                      <a:lnTo>
                        <a:pt x="1679568" y="1769499"/>
                      </a:lnTo>
                      <a:close/>
                      <a:moveTo>
                        <a:pt x="1489445" y="1769499"/>
                      </a:moveTo>
                      <a:lnTo>
                        <a:pt x="1489445" y="1817096"/>
                      </a:lnTo>
                      <a:lnTo>
                        <a:pt x="1584280" y="1817096"/>
                      </a:lnTo>
                      <a:lnTo>
                        <a:pt x="1584280" y="1769499"/>
                      </a:lnTo>
                      <a:lnTo>
                        <a:pt x="1489445" y="1769499"/>
                      </a:lnTo>
                      <a:close/>
                      <a:moveTo>
                        <a:pt x="1299322" y="1769499"/>
                      </a:moveTo>
                      <a:lnTo>
                        <a:pt x="1299322" y="1817096"/>
                      </a:lnTo>
                      <a:lnTo>
                        <a:pt x="1394157" y="1817096"/>
                      </a:lnTo>
                      <a:lnTo>
                        <a:pt x="1394157" y="1769499"/>
                      </a:lnTo>
                      <a:lnTo>
                        <a:pt x="1299322" y="1769499"/>
                      </a:lnTo>
                      <a:close/>
                      <a:moveTo>
                        <a:pt x="1108973" y="1769499"/>
                      </a:moveTo>
                      <a:lnTo>
                        <a:pt x="1108973" y="1817096"/>
                      </a:lnTo>
                      <a:lnTo>
                        <a:pt x="1204034" y="1817096"/>
                      </a:lnTo>
                      <a:lnTo>
                        <a:pt x="1204034" y="1769499"/>
                      </a:lnTo>
                      <a:lnTo>
                        <a:pt x="1108973" y="1769499"/>
                      </a:lnTo>
                      <a:close/>
                      <a:moveTo>
                        <a:pt x="918850" y="1769499"/>
                      </a:moveTo>
                      <a:lnTo>
                        <a:pt x="918850" y="1817096"/>
                      </a:lnTo>
                      <a:lnTo>
                        <a:pt x="1013911" y="1817096"/>
                      </a:lnTo>
                      <a:lnTo>
                        <a:pt x="1013911" y="1769499"/>
                      </a:lnTo>
                      <a:lnTo>
                        <a:pt x="918850" y="1769499"/>
                      </a:lnTo>
                      <a:close/>
                      <a:moveTo>
                        <a:pt x="728727" y="1769499"/>
                      </a:moveTo>
                      <a:lnTo>
                        <a:pt x="728727" y="1817096"/>
                      </a:lnTo>
                      <a:lnTo>
                        <a:pt x="823789" y="1817096"/>
                      </a:lnTo>
                      <a:lnTo>
                        <a:pt x="823789" y="1769499"/>
                      </a:lnTo>
                      <a:lnTo>
                        <a:pt x="728727" y="1769499"/>
                      </a:lnTo>
                      <a:close/>
                      <a:moveTo>
                        <a:pt x="538605" y="1769499"/>
                      </a:moveTo>
                      <a:lnTo>
                        <a:pt x="538605" y="1817096"/>
                      </a:lnTo>
                      <a:lnTo>
                        <a:pt x="633439" y="1817096"/>
                      </a:lnTo>
                      <a:lnTo>
                        <a:pt x="633439" y="1769499"/>
                      </a:lnTo>
                      <a:lnTo>
                        <a:pt x="538605" y="1769499"/>
                      </a:lnTo>
                      <a:close/>
                      <a:moveTo>
                        <a:pt x="348482" y="1769499"/>
                      </a:moveTo>
                      <a:lnTo>
                        <a:pt x="348482" y="1817096"/>
                      </a:lnTo>
                      <a:lnTo>
                        <a:pt x="443317" y="1817096"/>
                      </a:lnTo>
                      <a:lnTo>
                        <a:pt x="443317" y="1769499"/>
                      </a:lnTo>
                      <a:lnTo>
                        <a:pt x="348482" y="1769499"/>
                      </a:lnTo>
                      <a:close/>
                      <a:moveTo>
                        <a:pt x="209861" y="1711701"/>
                      </a:moveTo>
                      <a:lnTo>
                        <a:pt x="166073" y="1730287"/>
                      </a:lnTo>
                      <a:lnTo>
                        <a:pt x="169023" y="1736634"/>
                      </a:lnTo>
                      <a:lnTo>
                        <a:pt x="172199" y="1742753"/>
                      </a:lnTo>
                      <a:lnTo>
                        <a:pt x="175829" y="1749100"/>
                      </a:lnTo>
                      <a:lnTo>
                        <a:pt x="179686" y="1754993"/>
                      </a:lnTo>
                      <a:lnTo>
                        <a:pt x="183997" y="1760886"/>
                      </a:lnTo>
                      <a:lnTo>
                        <a:pt x="188534" y="1766325"/>
                      </a:lnTo>
                      <a:lnTo>
                        <a:pt x="193072" y="1771765"/>
                      </a:lnTo>
                      <a:lnTo>
                        <a:pt x="198063" y="1776752"/>
                      </a:lnTo>
                      <a:lnTo>
                        <a:pt x="203508" y="1781511"/>
                      </a:lnTo>
                      <a:lnTo>
                        <a:pt x="208726" y="1786044"/>
                      </a:lnTo>
                      <a:lnTo>
                        <a:pt x="214398" y="1790578"/>
                      </a:lnTo>
                      <a:lnTo>
                        <a:pt x="220070" y="1794431"/>
                      </a:lnTo>
                      <a:lnTo>
                        <a:pt x="226423" y="1798057"/>
                      </a:lnTo>
                      <a:lnTo>
                        <a:pt x="232548" y="1801457"/>
                      </a:lnTo>
                      <a:lnTo>
                        <a:pt x="238901" y="1804630"/>
                      </a:lnTo>
                      <a:lnTo>
                        <a:pt x="245707" y="1807350"/>
                      </a:lnTo>
                      <a:lnTo>
                        <a:pt x="262950" y="1763152"/>
                      </a:lnTo>
                      <a:lnTo>
                        <a:pt x="258639" y="1761112"/>
                      </a:lnTo>
                      <a:lnTo>
                        <a:pt x="254328" y="1759072"/>
                      </a:lnTo>
                      <a:lnTo>
                        <a:pt x="250018" y="1757033"/>
                      </a:lnTo>
                      <a:lnTo>
                        <a:pt x="245934" y="1754313"/>
                      </a:lnTo>
                      <a:lnTo>
                        <a:pt x="242077" y="1751819"/>
                      </a:lnTo>
                      <a:lnTo>
                        <a:pt x="238447" y="1748646"/>
                      </a:lnTo>
                      <a:lnTo>
                        <a:pt x="234590" y="1745926"/>
                      </a:lnTo>
                      <a:lnTo>
                        <a:pt x="231187" y="1742527"/>
                      </a:lnTo>
                      <a:lnTo>
                        <a:pt x="228011" y="1739127"/>
                      </a:lnTo>
                      <a:lnTo>
                        <a:pt x="224834" y="1735500"/>
                      </a:lnTo>
                      <a:lnTo>
                        <a:pt x="221658" y="1731874"/>
                      </a:lnTo>
                      <a:lnTo>
                        <a:pt x="219163" y="1728021"/>
                      </a:lnTo>
                      <a:lnTo>
                        <a:pt x="216213" y="1724168"/>
                      </a:lnTo>
                      <a:lnTo>
                        <a:pt x="213944" y="1720088"/>
                      </a:lnTo>
                      <a:lnTo>
                        <a:pt x="211903" y="1715781"/>
                      </a:lnTo>
                      <a:lnTo>
                        <a:pt x="209861" y="1711701"/>
                      </a:lnTo>
                      <a:close/>
                      <a:moveTo>
                        <a:pt x="2110406" y="1674077"/>
                      </a:moveTo>
                      <a:lnTo>
                        <a:pt x="2062989" y="1674530"/>
                      </a:lnTo>
                      <a:lnTo>
                        <a:pt x="2062989" y="1679063"/>
                      </a:lnTo>
                      <a:lnTo>
                        <a:pt x="2062535" y="1684050"/>
                      </a:lnTo>
                      <a:lnTo>
                        <a:pt x="2062082" y="1688583"/>
                      </a:lnTo>
                      <a:lnTo>
                        <a:pt x="2061174" y="1693342"/>
                      </a:lnTo>
                      <a:lnTo>
                        <a:pt x="2060267" y="1697876"/>
                      </a:lnTo>
                      <a:lnTo>
                        <a:pt x="2058905" y="1702635"/>
                      </a:lnTo>
                      <a:lnTo>
                        <a:pt x="2057317" y="1706942"/>
                      </a:lnTo>
                      <a:lnTo>
                        <a:pt x="2055502" y="1711475"/>
                      </a:lnTo>
                      <a:lnTo>
                        <a:pt x="2053687" y="1715781"/>
                      </a:lnTo>
                      <a:lnTo>
                        <a:pt x="2051419" y="1719861"/>
                      </a:lnTo>
                      <a:lnTo>
                        <a:pt x="2049150" y="1723941"/>
                      </a:lnTo>
                      <a:lnTo>
                        <a:pt x="2046427" y="1727794"/>
                      </a:lnTo>
                      <a:lnTo>
                        <a:pt x="2043932" y="1731647"/>
                      </a:lnTo>
                      <a:lnTo>
                        <a:pt x="2040755" y="1735500"/>
                      </a:lnTo>
                      <a:lnTo>
                        <a:pt x="2037806" y="1739127"/>
                      </a:lnTo>
                      <a:lnTo>
                        <a:pt x="2034403" y="1742527"/>
                      </a:lnTo>
                      <a:lnTo>
                        <a:pt x="2067300" y="1776525"/>
                      </a:lnTo>
                      <a:lnTo>
                        <a:pt x="2072518" y="1771312"/>
                      </a:lnTo>
                      <a:lnTo>
                        <a:pt x="2077282" y="1766099"/>
                      </a:lnTo>
                      <a:lnTo>
                        <a:pt x="2081820" y="1760432"/>
                      </a:lnTo>
                      <a:lnTo>
                        <a:pt x="2085904" y="1754766"/>
                      </a:lnTo>
                      <a:lnTo>
                        <a:pt x="2089761" y="1748646"/>
                      </a:lnTo>
                      <a:lnTo>
                        <a:pt x="2093391" y="1742527"/>
                      </a:lnTo>
                      <a:lnTo>
                        <a:pt x="2096567" y="1736407"/>
                      </a:lnTo>
                      <a:lnTo>
                        <a:pt x="2099289" y="1729834"/>
                      </a:lnTo>
                      <a:lnTo>
                        <a:pt x="2102012" y="1723261"/>
                      </a:lnTo>
                      <a:lnTo>
                        <a:pt x="2104281" y="1716688"/>
                      </a:lnTo>
                      <a:lnTo>
                        <a:pt x="2106096" y="1709888"/>
                      </a:lnTo>
                      <a:lnTo>
                        <a:pt x="2107911" y="1702862"/>
                      </a:lnTo>
                      <a:lnTo>
                        <a:pt x="2109045" y="1695836"/>
                      </a:lnTo>
                      <a:lnTo>
                        <a:pt x="2109953" y="1689036"/>
                      </a:lnTo>
                      <a:lnTo>
                        <a:pt x="2110406" y="1681783"/>
                      </a:lnTo>
                      <a:lnTo>
                        <a:pt x="2110406" y="1674530"/>
                      </a:lnTo>
                      <a:lnTo>
                        <a:pt x="2110406" y="1674077"/>
                      </a:lnTo>
                      <a:close/>
                      <a:moveTo>
                        <a:pt x="154730" y="1532190"/>
                      </a:moveTo>
                      <a:lnTo>
                        <a:pt x="154730" y="1627159"/>
                      </a:lnTo>
                      <a:lnTo>
                        <a:pt x="202374" y="1627159"/>
                      </a:lnTo>
                      <a:lnTo>
                        <a:pt x="202374" y="1532190"/>
                      </a:lnTo>
                      <a:lnTo>
                        <a:pt x="154730" y="1532190"/>
                      </a:lnTo>
                      <a:close/>
                      <a:moveTo>
                        <a:pt x="2062989" y="1484139"/>
                      </a:moveTo>
                      <a:lnTo>
                        <a:pt x="2062989" y="1578881"/>
                      </a:lnTo>
                      <a:lnTo>
                        <a:pt x="2110406" y="1578881"/>
                      </a:lnTo>
                      <a:lnTo>
                        <a:pt x="2110406" y="1484139"/>
                      </a:lnTo>
                      <a:lnTo>
                        <a:pt x="2062989" y="1484139"/>
                      </a:lnTo>
                      <a:close/>
                      <a:moveTo>
                        <a:pt x="154730" y="1342253"/>
                      </a:moveTo>
                      <a:lnTo>
                        <a:pt x="154730" y="1437222"/>
                      </a:lnTo>
                      <a:lnTo>
                        <a:pt x="202374" y="1437222"/>
                      </a:lnTo>
                      <a:lnTo>
                        <a:pt x="202374" y="1342253"/>
                      </a:lnTo>
                      <a:lnTo>
                        <a:pt x="154730" y="1342253"/>
                      </a:lnTo>
                      <a:close/>
                      <a:moveTo>
                        <a:pt x="2062989" y="1294202"/>
                      </a:moveTo>
                      <a:lnTo>
                        <a:pt x="2062989" y="1388944"/>
                      </a:lnTo>
                      <a:lnTo>
                        <a:pt x="2110406" y="1388944"/>
                      </a:lnTo>
                      <a:lnTo>
                        <a:pt x="2110406" y="1294202"/>
                      </a:lnTo>
                      <a:lnTo>
                        <a:pt x="2062989" y="1294202"/>
                      </a:lnTo>
                      <a:close/>
                      <a:moveTo>
                        <a:pt x="154730" y="1152316"/>
                      </a:moveTo>
                      <a:lnTo>
                        <a:pt x="154730" y="1247285"/>
                      </a:lnTo>
                      <a:lnTo>
                        <a:pt x="202374" y="1247285"/>
                      </a:lnTo>
                      <a:lnTo>
                        <a:pt x="202374" y="1152316"/>
                      </a:lnTo>
                      <a:lnTo>
                        <a:pt x="154730" y="1152316"/>
                      </a:lnTo>
                      <a:close/>
                      <a:moveTo>
                        <a:pt x="154730" y="962379"/>
                      </a:moveTo>
                      <a:lnTo>
                        <a:pt x="154730" y="1057347"/>
                      </a:lnTo>
                      <a:lnTo>
                        <a:pt x="202374" y="1057347"/>
                      </a:lnTo>
                      <a:lnTo>
                        <a:pt x="202374" y="962379"/>
                      </a:lnTo>
                      <a:lnTo>
                        <a:pt x="154730" y="962379"/>
                      </a:lnTo>
                      <a:close/>
                      <a:moveTo>
                        <a:pt x="1628775" y="822325"/>
                      </a:moveTo>
                      <a:lnTo>
                        <a:pt x="1636962" y="822553"/>
                      </a:lnTo>
                      <a:lnTo>
                        <a:pt x="1645604" y="823008"/>
                      </a:lnTo>
                      <a:lnTo>
                        <a:pt x="1653563" y="824146"/>
                      </a:lnTo>
                      <a:lnTo>
                        <a:pt x="1661523" y="825739"/>
                      </a:lnTo>
                      <a:lnTo>
                        <a:pt x="1669710" y="827559"/>
                      </a:lnTo>
                      <a:lnTo>
                        <a:pt x="1677442" y="829607"/>
                      </a:lnTo>
                      <a:lnTo>
                        <a:pt x="1684947" y="832111"/>
                      </a:lnTo>
                      <a:lnTo>
                        <a:pt x="1692451" y="835297"/>
                      </a:lnTo>
                      <a:lnTo>
                        <a:pt x="1699729" y="838255"/>
                      </a:lnTo>
                      <a:lnTo>
                        <a:pt x="1706551" y="841896"/>
                      </a:lnTo>
                      <a:lnTo>
                        <a:pt x="1713601" y="846220"/>
                      </a:lnTo>
                      <a:lnTo>
                        <a:pt x="1719969" y="850317"/>
                      </a:lnTo>
                      <a:lnTo>
                        <a:pt x="1726564" y="854868"/>
                      </a:lnTo>
                      <a:lnTo>
                        <a:pt x="1732704" y="859647"/>
                      </a:lnTo>
                      <a:lnTo>
                        <a:pt x="1738617" y="864654"/>
                      </a:lnTo>
                      <a:lnTo>
                        <a:pt x="1744302" y="870116"/>
                      </a:lnTo>
                      <a:lnTo>
                        <a:pt x="1749760" y="875805"/>
                      </a:lnTo>
                      <a:lnTo>
                        <a:pt x="1754991" y="881722"/>
                      </a:lnTo>
                      <a:lnTo>
                        <a:pt x="1759539" y="888094"/>
                      </a:lnTo>
                      <a:lnTo>
                        <a:pt x="1764315" y="894466"/>
                      </a:lnTo>
                      <a:lnTo>
                        <a:pt x="1768408" y="901066"/>
                      </a:lnTo>
                      <a:lnTo>
                        <a:pt x="1772502" y="907893"/>
                      </a:lnTo>
                      <a:lnTo>
                        <a:pt x="1776141" y="914948"/>
                      </a:lnTo>
                      <a:lnTo>
                        <a:pt x="1779324" y="922230"/>
                      </a:lnTo>
                      <a:lnTo>
                        <a:pt x="1782053" y="929740"/>
                      </a:lnTo>
                      <a:lnTo>
                        <a:pt x="1784782" y="937250"/>
                      </a:lnTo>
                      <a:lnTo>
                        <a:pt x="1787057" y="944988"/>
                      </a:lnTo>
                      <a:lnTo>
                        <a:pt x="1788876" y="952953"/>
                      </a:lnTo>
                      <a:lnTo>
                        <a:pt x="1790468" y="960918"/>
                      </a:lnTo>
                      <a:lnTo>
                        <a:pt x="1791378" y="969111"/>
                      </a:lnTo>
                      <a:lnTo>
                        <a:pt x="1792060" y="977531"/>
                      </a:lnTo>
                      <a:lnTo>
                        <a:pt x="1792287" y="985951"/>
                      </a:lnTo>
                      <a:lnTo>
                        <a:pt x="1792060" y="994372"/>
                      </a:lnTo>
                      <a:lnTo>
                        <a:pt x="1791378" y="1002564"/>
                      </a:lnTo>
                      <a:lnTo>
                        <a:pt x="1790468" y="1010757"/>
                      </a:lnTo>
                      <a:lnTo>
                        <a:pt x="1788876" y="1018722"/>
                      </a:lnTo>
                      <a:lnTo>
                        <a:pt x="1787057" y="1026687"/>
                      </a:lnTo>
                      <a:lnTo>
                        <a:pt x="1784782" y="1034425"/>
                      </a:lnTo>
                      <a:lnTo>
                        <a:pt x="1782053" y="1041935"/>
                      </a:lnTo>
                      <a:lnTo>
                        <a:pt x="1779324" y="1049445"/>
                      </a:lnTo>
                      <a:lnTo>
                        <a:pt x="1776141" y="1056727"/>
                      </a:lnTo>
                      <a:lnTo>
                        <a:pt x="1772502" y="1063782"/>
                      </a:lnTo>
                      <a:lnTo>
                        <a:pt x="1768408" y="1070837"/>
                      </a:lnTo>
                      <a:lnTo>
                        <a:pt x="1764315" y="1077209"/>
                      </a:lnTo>
                      <a:lnTo>
                        <a:pt x="1759539" y="1083581"/>
                      </a:lnTo>
                      <a:lnTo>
                        <a:pt x="1754991" y="1089953"/>
                      </a:lnTo>
                      <a:lnTo>
                        <a:pt x="1749760" y="1095870"/>
                      </a:lnTo>
                      <a:lnTo>
                        <a:pt x="1744302" y="1101559"/>
                      </a:lnTo>
                      <a:lnTo>
                        <a:pt x="1738617" y="1107021"/>
                      </a:lnTo>
                      <a:lnTo>
                        <a:pt x="1732704" y="1112028"/>
                      </a:lnTo>
                      <a:lnTo>
                        <a:pt x="1726564" y="1116807"/>
                      </a:lnTo>
                      <a:lnTo>
                        <a:pt x="1719969" y="1121358"/>
                      </a:lnTo>
                      <a:lnTo>
                        <a:pt x="1713601" y="1125910"/>
                      </a:lnTo>
                      <a:lnTo>
                        <a:pt x="1706551" y="1129779"/>
                      </a:lnTo>
                      <a:lnTo>
                        <a:pt x="1699729" y="1133420"/>
                      </a:lnTo>
                      <a:lnTo>
                        <a:pt x="1692451" y="1136378"/>
                      </a:lnTo>
                      <a:lnTo>
                        <a:pt x="1684947" y="1139564"/>
                      </a:lnTo>
                      <a:lnTo>
                        <a:pt x="1677442" y="1142068"/>
                      </a:lnTo>
                      <a:lnTo>
                        <a:pt x="1669710" y="1144116"/>
                      </a:lnTo>
                      <a:lnTo>
                        <a:pt x="1661523" y="1145936"/>
                      </a:lnTo>
                      <a:lnTo>
                        <a:pt x="1653563" y="1147529"/>
                      </a:lnTo>
                      <a:lnTo>
                        <a:pt x="1645604" y="1148667"/>
                      </a:lnTo>
                      <a:lnTo>
                        <a:pt x="1636962" y="1149123"/>
                      </a:lnTo>
                      <a:lnTo>
                        <a:pt x="1628775" y="1149350"/>
                      </a:lnTo>
                      <a:lnTo>
                        <a:pt x="1620133" y="1149123"/>
                      </a:lnTo>
                      <a:lnTo>
                        <a:pt x="1611946" y="1148667"/>
                      </a:lnTo>
                      <a:lnTo>
                        <a:pt x="1603986" y="1147529"/>
                      </a:lnTo>
                      <a:lnTo>
                        <a:pt x="1596027" y="1145936"/>
                      </a:lnTo>
                      <a:lnTo>
                        <a:pt x="1587840" y="1144116"/>
                      </a:lnTo>
                      <a:lnTo>
                        <a:pt x="1580108" y="1142068"/>
                      </a:lnTo>
                      <a:lnTo>
                        <a:pt x="1572603" y="1139564"/>
                      </a:lnTo>
                      <a:lnTo>
                        <a:pt x="1565098" y="1136378"/>
                      </a:lnTo>
                      <a:lnTo>
                        <a:pt x="1557821" y="1133420"/>
                      </a:lnTo>
                      <a:lnTo>
                        <a:pt x="1550998" y="1129779"/>
                      </a:lnTo>
                      <a:lnTo>
                        <a:pt x="1543948" y="1125910"/>
                      </a:lnTo>
                      <a:lnTo>
                        <a:pt x="1537581" y="1121358"/>
                      </a:lnTo>
                      <a:lnTo>
                        <a:pt x="1530986" y="1116807"/>
                      </a:lnTo>
                      <a:lnTo>
                        <a:pt x="1524845" y="1112028"/>
                      </a:lnTo>
                      <a:lnTo>
                        <a:pt x="1518933" y="1107021"/>
                      </a:lnTo>
                      <a:lnTo>
                        <a:pt x="1513247" y="1101559"/>
                      </a:lnTo>
                      <a:lnTo>
                        <a:pt x="1507789" y="1095870"/>
                      </a:lnTo>
                      <a:lnTo>
                        <a:pt x="1502559" y="1089953"/>
                      </a:lnTo>
                      <a:lnTo>
                        <a:pt x="1497555" y="1083581"/>
                      </a:lnTo>
                      <a:lnTo>
                        <a:pt x="1493234" y="1077209"/>
                      </a:lnTo>
                      <a:lnTo>
                        <a:pt x="1488914" y="1070837"/>
                      </a:lnTo>
                      <a:lnTo>
                        <a:pt x="1485047" y="1063782"/>
                      </a:lnTo>
                      <a:lnTo>
                        <a:pt x="1481409" y="1056727"/>
                      </a:lnTo>
                      <a:lnTo>
                        <a:pt x="1478225" y="1049445"/>
                      </a:lnTo>
                      <a:lnTo>
                        <a:pt x="1475041" y="1041935"/>
                      </a:lnTo>
                      <a:lnTo>
                        <a:pt x="1472540" y="1034425"/>
                      </a:lnTo>
                      <a:lnTo>
                        <a:pt x="1470493" y="1026687"/>
                      </a:lnTo>
                      <a:lnTo>
                        <a:pt x="1468673" y="1018722"/>
                      </a:lnTo>
                      <a:lnTo>
                        <a:pt x="1467082" y="1010757"/>
                      </a:lnTo>
                      <a:lnTo>
                        <a:pt x="1466172" y="1002564"/>
                      </a:lnTo>
                      <a:lnTo>
                        <a:pt x="1465490" y="994372"/>
                      </a:lnTo>
                      <a:lnTo>
                        <a:pt x="1465262" y="985951"/>
                      </a:lnTo>
                      <a:lnTo>
                        <a:pt x="1465490" y="977531"/>
                      </a:lnTo>
                      <a:lnTo>
                        <a:pt x="1466172" y="969111"/>
                      </a:lnTo>
                      <a:lnTo>
                        <a:pt x="1467082" y="960918"/>
                      </a:lnTo>
                      <a:lnTo>
                        <a:pt x="1468673" y="952953"/>
                      </a:lnTo>
                      <a:lnTo>
                        <a:pt x="1470493" y="944988"/>
                      </a:lnTo>
                      <a:lnTo>
                        <a:pt x="1472540" y="937250"/>
                      </a:lnTo>
                      <a:lnTo>
                        <a:pt x="1475041" y="929740"/>
                      </a:lnTo>
                      <a:lnTo>
                        <a:pt x="1478225" y="922230"/>
                      </a:lnTo>
                      <a:lnTo>
                        <a:pt x="1481409" y="914948"/>
                      </a:lnTo>
                      <a:lnTo>
                        <a:pt x="1485047" y="907893"/>
                      </a:lnTo>
                      <a:lnTo>
                        <a:pt x="1488914" y="901066"/>
                      </a:lnTo>
                      <a:lnTo>
                        <a:pt x="1493234" y="894466"/>
                      </a:lnTo>
                      <a:lnTo>
                        <a:pt x="1497555" y="888094"/>
                      </a:lnTo>
                      <a:lnTo>
                        <a:pt x="1502559" y="881722"/>
                      </a:lnTo>
                      <a:lnTo>
                        <a:pt x="1507789" y="875805"/>
                      </a:lnTo>
                      <a:lnTo>
                        <a:pt x="1513247" y="870116"/>
                      </a:lnTo>
                      <a:lnTo>
                        <a:pt x="1518933" y="864654"/>
                      </a:lnTo>
                      <a:lnTo>
                        <a:pt x="1524845" y="859647"/>
                      </a:lnTo>
                      <a:lnTo>
                        <a:pt x="1530986" y="854868"/>
                      </a:lnTo>
                      <a:lnTo>
                        <a:pt x="1537581" y="850317"/>
                      </a:lnTo>
                      <a:lnTo>
                        <a:pt x="1543948" y="846220"/>
                      </a:lnTo>
                      <a:lnTo>
                        <a:pt x="1550998" y="841896"/>
                      </a:lnTo>
                      <a:lnTo>
                        <a:pt x="1557821" y="838255"/>
                      </a:lnTo>
                      <a:lnTo>
                        <a:pt x="1565098" y="835297"/>
                      </a:lnTo>
                      <a:lnTo>
                        <a:pt x="1572603" y="832111"/>
                      </a:lnTo>
                      <a:lnTo>
                        <a:pt x="1580108" y="829607"/>
                      </a:lnTo>
                      <a:lnTo>
                        <a:pt x="1587840" y="827559"/>
                      </a:lnTo>
                      <a:lnTo>
                        <a:pt x="1596027" y="825739"/>
                      </a:lnTo>
                      <a:lnTo>
                        <a:pt x="1603986" y="824146"/>
                      </a:lnTo>
                      <a:lnTo>
                        <a:pt x="1611946" y="823008"/>
                      </a:lnTo>
                      <a:lnTo>
                        <a:pt x="1620133" y="822553"/>
                      </a:lnTo>
                      <a:lnTo>
                        <a:pt x="1628775" y="822325"/>
                      </a:lnTo>
                      <a:close/>
                      <a:moveTo>
                        <a:pt x="154730" y="772441"/>
                      </a:moveTo>
                      <a:lnTo>
                        <a:pt x="154730" y="867410"/>
                      </a:lnTo>
                      <a:lnTo>
                        <a:pt x="202374" y="867410"/>
                      </a:lnTo>
                      <a:lnTo>
                        <a:pt x="202374" y="772441"/>
                      </a:lnTo>
                      <a:lnTo>
                        <a:pt x="154730" y="772441"/>
                      </a:lnTo>
                      <a:close/>
                      <a:moveTo>
                        <a:pt x="154730" y="582504"/>
                      </a:moveTo>
                      <a:lnTo>
                        <a:pt x="154730" y="677246"/>
                      </a:lnTo>
                      <a:lnTo>
                        <a:pt x="202374" y="677246"/>
                      </a:lnTo>
                      <a:lnTo>
                        <a:pt x="202374" y="582504"/>
                      </a:lnTo>
                      <a:lnTo>
                        <a:pt x="154730" y="582504"/>
                      </a:lnTo>
                      <a:close/>
                      <a:moveTo>
                        <a:pt x="2062989" y="534227"/>
                      </a:moveTo>
                      <a:lnTo>
                        <a:pt x="2062989" y="629422"/>
                      </a:lnTo>
                      <a:lnTo>
                        <a:pt x="2110406" y="629422"/>
                      </a:lnTo>
                      <a:lnTo>
                        <a:pt x="2110406" y="534227"/>
                      </a:lnTo>
                      <a:lnTo>
                        <a:pt x="2062989" y="534227"/>
                      </a:lnTo>
                      <a:close/>
                      <a:moveTo>
                        <a:pt x="154730" y="392567"/>
                      </a:moveTo>
                      <a:lnTo>
                        <a:pt x="154730" y="487309"/>
                      </a:lnTo>
                      <a:lnTo>
                        <a:pt x="202374" y="487309"/>
                      </a:lnTo>
                      <a:lnTo>
                        <a:pt x="202374" y="392567"/>
                      </a:lnTo>
                      <a:lnTo>
                        <a:pt x="154730" y="392567"/>
                      </a:lnTo>
                      <a:close/>
                      <a:moveTo>
                        <a:pt x="2062989" y="344289"/>
                      </a:moveTo>
                      <a:lnTo>
                        <a:pt x="2062989" y="439485"/>
                      </a:lnTo>
                      <a:lnTo>
                        <a:pt x="2110406" y="439485"/>
                      </a:lnTo>
                      <a:lnTo>
                        <a:pt x="2110406" y="344289"/>
                      </a:lnTo>
                      <a:lnTo>
                        <a:pt x="2062989" y="344289"/>
                      </a:lnTo>
                      <a:close/>
                      <a:moveTo>
                        <a:pt x="197836" y="195377"/>
                      </a:moveTo>
                      <a:lnTo>
                        <a:pt x="192618" y="200590"/>
                      </a:lnTo>
                      <a:lnTo>
                        <a:pt x="187854" y="206030"/>
                      </a:lnTo>
                      <a:lnTo>
                        <a:pt x="183543" y="211469"/>
                      </a:lnTo>
                      <a:lnTo>
                        <a:pt x="179459" y="217363"/>
                      </a:lnTo>
                      <a:lnTo>
                        <a:pt x="175602" y="223256"/>
                      </a:lnTo>
                      <a:lnTo>
                        <a:pt x="171972" y="229375"/>
                      </a:lnTo>
                      <a:lnTo>
                        <a:pt x="168796" y="235495"/>
                      </a:lnTo>
                      <a:lnTo>
                        <a:pt x="165620" y="242068"/>
                      </a:lnTo>
                      <a:lnTo>
                        <a:pt x="163351" y="248414"/>
                      </a:lnTo>
                      <a:lnTo>
                        <a:pt x="161082" y="255214"/>
                      </a:lnTo>
                      <a:lnTo>
                        <a:pt x="159040" y="261787"/>
                      </a:lnTo>
                      <a:lnTo>
                        <a:pt x="157452" y="268813"/>
                      </a:lnTo>
                      <a:lnTo>
                        <a:pt x="156545" y="275840"/>
                      </a:lnTo>
                      <a:lnTo>
                        <a:pt x="155410" y="283093"/>
                      </a:lnTo>
                      <a:lnTo>
                        <a:pt x="154956" y="289892"/>
                      </a:lnTo>
                      <a:lnTo>
                        <a:pt x="154730" y="297145"/>
                      </a:lnTo>
                      <a:lnTo>
                        <a:pt x="154730" y="297372"/>
                      </a:lnTo>
                      <a:lnTo>
                        <a:pt x="202374" y="297145"/>
                      </a:lnTo>
                      <a:lnTo>
                        <a:pt x="202374" y="292612"/>
                      </a:lnTo>
                      <a:lnTo>
                        <a:pt x="202827" y="287626"/>
                      </a:lnTo>
                      <a:lnTo>
                        <a:pt x="203508" y="283093"/>
                      </a:lnTo>
                      <a:lnTo>
                        <a:pt x="204189" y="278333"/>
                      </a:lnTo>
                      <a:lnTo>
                        <a:pt x="205096" y="273800"/>
                      </a:lnTo>
                      <a:lnTo>
                        <a:pt x="206457" y="269267"/>
                      </a:lnTo>
                      <a:lnTo>
                        <a:pt x="208046" y="264733"/>
                      </a:lnTo>
                      <a:lnTo>
                        <a:pt x="209861" y="260427"/>
                      </a:lnTo>
                      <a:lnTo>
                        <a:pt x="211676" y="256121"/>
                      </a:lnTo>
                      <a:lnTo>
                        <a:pt x="213718" y="252041"/>
                      </a:lnTo>
                      <a:lnTo>
                        <a:pt x="216213" y="247961"/>
                      </a:lnTo>
                      <a:lnTo>
                        <a:pt x="218709" y="243881"/>
                      </a:lnTo>
                      <a:lnTo>
                        <a:pt x="221431" y="240028"/>
                      </a:lnTo>
                      <a:lnTo>
                        <a:pt x="224608" y="236402"/>
                      </a:lnTo>
                      <a:lnTo>
                        <a:pt x="227557" y="232775"/>
                      </a:lnTo>
                      <a:lnTo>
                        <a:pt x="230960" y="229375"/>
                      </a:lnTo>
                      <a:lnTo>
                        <a:pt x="197836" y="195377"/>
                      </a:lnTo>
                      <a:close/>
                      <a:moveTo>
                        <a:pt x="2019429" y="164325"/>
                      </a:moveTo>
                      <a:lnTo>
                        <a:pt x="2002186" y="208523"/>
                      </a:lnTo>
                      <a:lnTo>
                        <a:pt x="2006724" y="210336"/>
                      </a:lnTo>
                      <a:lnTo>
                        <a:pt x="2010808" y="212376"/>
                      </a:lnTo>
                      <a:lnTo>
                        <a:pt x="2015118" y="214643"/>
                      </a:lnTo>
                      <a:lnTo>
                        <a:pt x="2019202" y="217363"/>
                      </a:lnTo>
                      <a:lnTo>
                        <a:pt x="2023059" y="219856"/>
                      </a:lnTo>
                      <a:lnTo>
                        <a:pt x="2026916" y="222802"/>
                      </a:lnTo>
                      <a:lnTo>
                        <a:pt x="2030546" y="225749"/>
                      </a:lnTo>
                      <a:lnTo>
                        <a:pt x="2034176" y="228922"/>
                      </a:lnTo>
                      <a:lnTo>
                        <a:pt x="2037125" y="232548"/>
                      </a:lnTo>
                      <a:lnTo>
                        <a:pt x="2040528" y="235948"/>
                      </a:lnTo>
                      <a:lnTo>
                        <a:pt x="2043478" y="239801"/>
                      </a:lnTo>
                      <a:lnTo>
                        <a:pt x="2046200" y="243428"/>
                      </a:lnTo>
                      <a:lnTo>
                        <a:pt x="2048923" y="247508"/>
                      </a:lnTo>
                      <a:lnTo>
                        <a:pt x="2051192" y="251587"/>
                      </a:lnTo>
                      <a:lnTo>
                        <a:pt x="2053460" y="255667"/>
                      </a:lnTo>
                      <a:lnTo>
                        <a:pt x="2055502" y="260200"/>
                      </a:lnTo>
                      <a:lnTo>
                        <a:pt x="2099063" y="241388"/>
                      </a:lnTo>
                      <a:lnTo>
                        <a:pt x="2096340" y="234815"/>
                      </a:lnTo>
                      <a:lnTo>
                        <a:pt x="2092937" y="228695"/>
                      </a:lnTo>
                      <a:lnTo>
                        <a:pt x="2089307" y="222349"/>
                      </a:lnTo>
                      <a:lnTo>
                        <a:pt x="2085450" y="216456"/>
                      </a:lnTo>
                      <a:lnTo>
                        <a:pt x="2081366" y="210563"/>
                      </a:lnTo>
                      <a:lnTo>
                        <a:pt x="2076602" y="205123"/>
                      </a:lnTo>
                      <a:lnTo>
                        <a:pt x="2072064" y="199683"/>
                      </a:lnTo>
                      <a:lnTo>
                        <a:pt x="2067073" y="194924"/>
                      </a:lnTo>
                      <a:lnTo>
                        <a:pt x="2062082" y="189937"/>
                      </a:lnTo>
                      <a:lnTo>
                        <a:pt x="2056410" y="185404"/>
                      </a:lnTo>
                      <a:lnTo>
                        <a:pt x="2050511" y="181324"/>
                      </a:lnTo>
                      <a:lnTo>
                        <a:pt x="2044839" y="177018"/>
                      </a:lnTo>
                      <a:lnTo>
                        <a:pt x="2038713" y="173391"/>
                      </a:lnTo>
                      <a:lnTo>
                        <a:pt x="2032588" y="170218"/>
                      </a:lnTo>
                      <a:lnTo>
                        <a:pt x="2026008" y="167045"/>
                      </a:lnTo>
                      <a:lnTo>
                        <a:pt x="2019429" y="164325"/>
                      </a:lnTo>
                      <a:close/>
                      <a:moveTo>
                        <a:pt x="1821819" y="154579"/>
                      </a:moveTo>
                      <a:lnTo>
                        <a:pt x="1821819" y="202177"/>
                      </a:lnTo>
                      <a:lnTo>
                        <a:pt x="1916654" y="202177"/>
                      </a:lnTo>
                      <a:lnTo>
                        <a:pt x="1916654" y="154579"/>
                      </a:lnTo>
                      <a:lnTo>
                        <a:pt x="1821819" y="154579"/>
                      </a:lnTo>
                      <a:close/>
                      <a:moveTo>
                        <a:pt x="1631697" y="154579"/>
                      </a:moveTo>
                      <a:lnTo>
                        <a:pt x="1631697" y="202177"/>
                      </a:lnTo>
                      <a:lnTo>
                        <a:pt x="1726531" y="202177"/>
                      </a:lnTo>
                      <a:lnTo>
                        <a:pt x="1726531" y="154579"/>
                      </a:lnTo>
                      <a:lnTo>
                        <a:pt x="1631697" y="154579"/>
                      </a:lnTo>
                      <a:close/>
                      <a:moveTo>
                        <a:pt x="1441347" y="154579"/>
                      </a:moveTo>
                      <a:lnTo>
                        <a:pt x="1441347" y="202177"/>
                      </a:lnTo>
                      <a:lnTo>
                        <a:pt x="1536409" y="202177"/>
                      </a:lnTo>
                      <a:lnTo>
                        <a:pt x="1536409" y="154579"/>
                      </a:lnTo>
                      <a:lnTo>
                        <a:pt x="1441347" y="154579"/>
                      </a:lnTo>
                      <a:close/>
                      <a:moveTo>
                        <a:pt x="1251224" y="154579"/>
                      </a:moveTo>
                      <a:lnTo>
                        <a:pt x="1251224" y="202177"/>
                      </a:lnTo>
                      <a:lnTo>
                        <a:pt x="1346286" y="202177"/>
                      </a:lnTo>
                      <a:lnTo>
                        <a:pt x="1346286" y="154579"/>
                      </a:lnTo>
                      <a:lnTo>
                        <a:pt x="1251224" y="154579"/>
                      </a:lnTo>
                      <a:close/>
                      <a:moveTo>
                        <a:pt x="1061102" y="154579"/>
                      </a:moveTo>
                      <a:lnTo>
                        <a:pt x="1061102" y="202177"/>
                      </a:lnTo>
                      <a:lnTo>
                        <a:pt x="1155936" y="202177"/>
                      </a:lnTo>
                      <a:lnTo>
                        <a:pt x="1155936" y="154579"/>
                      </a:lnTo>
                      <a:lnTo>
                        <a:pt x="1061102" y="154579"/>
                      </a:lnTo>
                      <a:close/>
                      <a:moveTo>
                        <a:pt x="870979" y="154579"/>
                      </a:moveTo>
                      <a:lnTo>
                        <a:pt x="870979" y="202177"/>
                      </a:lnTo>
                      <a:lnTo>
                        <a:pt x="966040" y="202177"/>
                      </a:lnTo>
                      <a:lnTo>
                        <a:pt x="966040" y="154579"/>
                      </a:lnTo>
                      <a:lnTo>
                        <a:pt x="870979" y="154579"/>
                      </a:lnTo>
                      <a:close/>
                      <a:moveTo>
                        <a:pt x="680857" y="154579"/>
                      </a:moveTo>
                      <a:lnTo>
                        <a:pt x="680857" y="202177"/>
                      </a:lnTo>
                      <a:lnTo>
                        <a:pt x="775918" y="202177"/>
                      </a:lnTo>
                      <a:lnTo>
                        <a:pt x="775918" y="154579"/>
                      </a:lnTo>
                      <a:lnTo>
                        <a:pt x="680857" y="154579"/>
                      </a:lnTo>
                      <a:close/>
                      <a:moveTo>
                        <a:pt x="490507" y="154579"/>
                      </a:moveTo>
                      <a:lnTo>
                        <a:pt x="490507" y="202177"/>
                      </a:lnTo>
                      <a:lnTo>
                        <a:pt x="585795" y="202177"/>
                      </a:lnTo>
                      <a:lnTo>
                        <a:pt x="585795" y="154579"/>
                      </a:lnTo>
                      <a:lnTo>
                        <a:pt x="490507" y="154579"/>
                      </a:lnTo>
                      <a:close/>
                      <a:moveTo>
                        <a:pt x="300384" y="154579"/>
                      </a:moveTo>
                      <a:lnTo>
                        <a:pt x="300384" y="202177"/>
                      </a:lnTo>
                      <a:lnTo>
                        <a:pt x="395673" y="202177"/>
                      </a:lnTo>
                      <a:lnTo>
                        <a:pt x="395673" y="154579"/>
                      </a:lnTo>
                      <a:lnTo>
                        <a:pt x="300384" y="154579"/>
                      </a:lnTo>
                      <a:close/>
                      <a:moveTo>
                        <a:pt x="297662" y="0"/>
                      </a:moveTo>
                      <a:lnTo>
                        <a:pt x="1967701" y="0"/>
                      </a:lnTo>
                      <a:lnTo>
                        <a:pt x="1975642" y="227"/>
                      </a:lnTo>
                      <a:lnTo>
                        <a:pt x="1983129" y="453"/>
                      </a:lnTo>
                      <a:lnTo>
                        <a:pt x="1990842" y="1133"/>
                      </a:lnTo>
                      <a:lnTo>
                        <a:pt x="1998329" y="1587"/>
                      </a:lnTo>
                      <a:lnTo>
                        <a:pt x="2005816" y="2720"/>
                      </a:lnTo>
                      <a:lnTo>
                        <a:pt x="2012850" y="3626"/>
                      </a:lnTo>
                      <a:lnTo>
                        <a:pt x="2020336" y="4760"/>
                      </a:lnTo>
                      <a:lnTo>
                        <a:pt x="2027596" y="6120"/>
                      </a:lnTo>
                      <a:lnTo>
                        <a:pt x="2034857" y="7706"/>
                      </a:lnTo>
                      <a:lnTo>
                        <a:pt x="2042117" y="9520"/>
                      </a:lnTo>
                      <a:lnTo>
                        <a:pt x="2049150" y="11333"/>
                      </a:lnTo>
                      <a:lnTo>
                        <a:pt x="2056410" y="13373"/>
                      </a:lnTo>
                      <a:lnTo>
                        <a:pt x="2062989" y="15866"/>
                      </a:lnTo>
                      <a:lnTo>
                        <a:pt x="2070022" y="18132"/>
                      </a:lnTo>
                      <a:lnTo>
                        <a:pt x="2076602" y="20626"/>
                      </a:lnTo>
                      <a:lnTo>
                        <a:pt x="2083408" y="23572"/>
                      </a:lnTo>
                      <a:lnTo>
                        <a:pt x="2089988" y="26292"/>
                      </a:lnTo>
                      <a:lnTo>
                        <a:pt x="2096794" y="29465"/>
                      </a:lnTo>
                      <a:lnTo>
                        <a:pt x="2103373" y="32865"/>
                      </a:lnTo>
                      <a:lnTo>
                        <a:pt x="2109499" y="36038"/>
                      </a:lnTo>
                      <a:lnTo>
                        <a:pt x="2115851" y="39438"/>
                      </a:lnTo>
                      <a:lnTo>
                        <a:pt x="2122204" y="43065"/>
                      </a:lnTo>
                      <a:lnTo>
                        <a:pt x="2128103" y="46918"/>
                      </a:lnTo>
                      <a:lnTo>
                        <a:pt x="2134002" y="50997"/>
                      </a:lnTo>
                      <a:lnTo>
                        <a:pt x="2139900" y="54851"/>
                      </a:lnTo>
                      <a:lnTo>
                        <a:pt x="2145799" y="59384"/>
                      </a:lnTo>
                      <a:lnTo>
                        <a:pt x="2151471" y="63690"/>
                      </a:lnTo>
                      <a:lnTo>
                        <a:pt x="2156916" y="67997"/>
                      </a:lnTo>
                      <a:lnTo>
                        <a:pt x="2162361" y="72756"/>
                      </a:lnTo>
                      <a:lnTo>
                        <a:pt x="2167806" y="77289"/>
                      </a:lnTo>
                      <a:lnTo>
                        <a:pt x="2173024" y="82276"/>
                      </a:lnTo>
                      <a:lnTo>
                        <a:pt x="2178016" y="87262"/>
                      </a:lnTo>
                      <a:lnTo>
                        <a:pt x="2183007" y="92249"/>
                      </a:lnTo>
                      <a:lnTo>
                        <a:pt x="2187998" y="97688"/>
                      </a:lnTo>
                      <a:lnTo>
                        <a:pt x="2192763" y="102902"/>
                      </a:lnTo>
                      <a:lnTo>
                        <a:pt x="2197527" y="108341"/>
                      </a:lnTo>
                      <a:lnTo>
                        <a:pt x="2201838" y="114008"/>
                      </a:lnTo>
                      <a:lnTo>
                        <a:pt x="2206148" y="119674"/>
                      </a:lnTo>
                      <a:lnTo>
                        <a:pt x="2210232" y="125340"/>
                      </a:lnTo>
                      <a:lnTo>
                        <a:pt x="2214543" y="131233"/>
                      </a:lnTo>
                      <a:lnTo>
                        <a:pt x="2218400" y="137126"/>
                      </a:lnTo>
                      <a:lnTo>
                        <a:pt x="2222257" y="143246"/>
                      </a:lnTo>
                      <a:lnTo>
                        <a:pt x="2225887" y="149593"/>
                      </a:lnTo>
                      <a:lnTo>
                        <a:pt x="2229517" y="155712"/>
                      </a:lnTo>
                      <a:lnTo>
                        <a:pt x="2232693" y="162059"/>
                      </a:lnTo>
                      <a:lnTo>
                        <a:pt x="2235869" y="168632"/>
                      </a:lnTo>
                      <a:lnTo>
                        <a:pt x="2239045" y="174978"/>
                      </a:lnTo>
                      <a:lnTo>
                        <a:pt x="2241768" y="181778"/>
                      </a:lnTo>
                      <a:lnTo>
                        <a:pt x="2244717" y="188351"/>
                      </a:lnTo>
                      <a:lnTo>
                        <a:pt x="2247213" y="195150"/>
                      </a:lnTo>
                      <a:lnTo>
                        <a:pt x="2249709" y="202177"/>
                      </a:lnTo>
                      <a:lnTo>
                        <a:pt x="2251977" y="208976"/>
                      </a:lnTo>
                      <a:lnTo>
                        <a:pt x="2254019" y="216003"/>
                      </a:lnTo>
                      <a:lnTo>
                        <a:pt x="2256061" y="223256"/>
                      </a:lnTo>
                      <a:lnTo>
                        <a:pt x="2257876" y="230282"/>
                      </a:lnTo>
                      <a:lnTo>
                        <a:pt x="2259464" y="237308"/>
                      </a:lnTo>
                      <a:lnTo>
                        <a:pt x="2260599" y="244788"/>
                      </a:lnTo>
                      <a:lnTo>
                        <a:pt x="2261960" y="252041"/>
                      </a:lnTo>
                      <a:lnTo>
                        <a:pt x="2262867" y="259520"/>
                      </a:lnTo>
                      <a:lnTo>
                        <a:pt x="2263775" y="267000"/>
                      </a:lnTo>
                      <a:lnTo>
                        <a:pt x="2264456" y="274480"/>
                      </a:lnTo>
                      <a:lnTo>
                        <a:pt x="2265136" y="281959"/>
                      </a:lnTo>
                      <a:lnTo>
                        <a:pt x="2265363" y="289666"/>
                      </a:lnTo>
                      <a:lnTo>
                        <a:pt x="2265363" y="297145"/>
                      </a:lnTo>
                      <a:lnTo>
                        <a:pt x="2265363" y="714418"/>
                      </a:lnTo>
                      <a:lnTo>
                        <a:pt x="1628747" y="714418"/>
                      </a:lnTo>
                      <a:lnTo>
                        <a:pt x="1621714" y="714418"/>
                      </a:lnTo>
                      <a:lnTo>
                        <a:pt x="1614908" y="714644"/>
                      </a:lnTo>
                      <a:lnTo>
                        <a:pt x="1607875" y="715324"/>
                      </a:lnTo>
                      <a:lnTo>
                        <a:pt x="1600842" y="715778"/>
                      </a:lnTo>
                      <a:lnTo>
                        <a:pt x="1594262" y="716458"/>
                      </a:lnTo>
                      <a:lnTo>
                        <a:pt x="1587229" y="717591"/>
                      </a:lnTo>
                      <a:lnTo>
                        <a:pt x="1580423" y="718497"/>
                      </a:lnTo>
                      <a:lnTo>
                        <a:pt x="1574070" y="719857"/>
                      </a:lnTo>
                      <a:lnTo>
                        <a:pt x="1567264" y="721217"/>
                      </a:lnTo>
                      <a:lnTo>
                        <a:pt x="1560911" y="723031"/>
                      </a:lnTo>
                      <a:lnTo>
                        <a:pt x="1554105" y="724617"/>
                      </a:lnTo>
                      <a:lnTo>
                        <a:pt x="1547979" y="726657"/>
                      </a:lnTo>
                      <a:lnTo>
                        <a:pt x="1541627" y="728697"/>
                      </a:lnTo>
                      <a:lnTo>
                        <a:pt x="1535274" y="730737"/>
                      </a:lnTo>
                      <a:lnTo>
                        <a:pt x="1529149" y="733230"/>
                      </a:lnTo>
                      <a:lnTo>
                        <a:pt x="1523023" y="735497"/>
                      </a:lnTo>
                      <a:lnTo>
                        <a:pt x="1516670" y="738443"/>
                      </a:lnTo>
                      <a:lnTo>
                        <a:pt x="1510772" y="740936"/>
                      </a:lnTo>
                      <a:lnTo>
                        <a:pt x="1504873" y="744109"/>
                      </a:lnTo>
                      <a:lnTo>
                        <a:pt x="1499201" y="747283"/>
                      </a:lnTo>
                      <a:lnTo>
                        <a:pt x="1493302" y="750229"/>
                      </a:lnTo>
                      <a:lnTo>
                        <a:pt x="1487857" y="753629"/>
                      </a:lnTo>
                      <a:lnTo>
                        <a:pt x="1482185" y="757029"/>
                      </a:lnTo>
                      <a:lnTo>
                        <a:pt x="1476740" y="760655"/>
                      </a:lnTo>
                      <a:lnTo>
                        <a:pt x="1471295" y="764508"/>
                      </a:lnTo>
                      <a:lnTo>
                        <a:pt x="1465850" y="768362"/>
                      </a:lnTo>
                      <a:lnTo>
                        <a:pt x="1460858" y="772215"/>
                      </a:lnTo>
                      <a:lnTo>
                        <a:pt x="1455867" y="776295"/>
                      </a:lnTo>
                      <a:lnTo>
                        <a:pt x="1450649" y="780374"/>
                      </a:lnTo>
                      <a:lnTo>
                        <a:pt x="1445884" y="784907"/>
                      </a:lnTo>
                      <a:lnTo>
                        <a:pt x="1441120" y="789214"/>
                      </a:lnTo>
                      <a:lnTo>
                        <a:pt x="1436583" y="793747"/>
                      </a:lnTo>
                      <a:lnTo>
                        <a:pt x="1431818" y="798507"/>
                      </a:lnTo>
                      <a:lnTo>
                        <a:pt x="1427507" y="803493"/>
                      </a:lnTo>
                      <a:lnTo>
                        <a:pt x="1423197" y="808253"/>
                      </a:lnTo>
                      <a:lnTo>
                        <a:pt x="1418886" y="813239"/>
                      </a:lnTo>
                      <a:lnTo>
                        <a:pt x="1414802" y="818226"/>
                      </a:lnTo>
                      <a:lnTo>
                        <a:pt x="1410945" y="823439"/>
                      </a:lnTo>
                      <a:lnTo>
                        <a:pt x="1407089" y="828652"/>
                      </a:lnTo>
                      <a:lnTo>
                        <a:pt x="1403232" y="834092"/>
                      </a:lnTo>
                      <a:lnTo>
                        <a:pt x="1399602" y="839532"/>
                      </a:lnTo>
                      <a:lnTo>
                        <a:pt x="1396199" y="845198"/>
                      </a:lnTo>
                      <a:lnTo>
                        <a:pt x="1393022" y="850864"/>
                      </a:lnTo>
                      <a:lnTo>
                        <a:pt x="1389619" y="856531"/>
                      </a:lnTo>
                      <a:lnTo>
                        <a:pt x="1386443" y="862197"/>
                      </a:lnTo>
                      <a:lnTo>
                        <a:pt x="1383720" y="868090"/>
                      </a:lnTo>
                      <a:lnTo>
                        <a:pt x="1380771" y="873983"/>
                      </a:lnTo>
                      <a:lnTo>
                        <a:pt x="1378275" y="880103"/>
                      </a:lnTo>
                      <a:lnTo>
                        <a:pt x="1375553" y="886449"/>
                      </a:lnTo>
                      <a:lnTo>
                        <a:pt x="1373284" y="892569"/>
                      </a:lnTo>
                      <a:lnTo>
                        <a:pt x="1371242" y="898689"/>
                      </a:lnTo>
                      <a:lnTo>
                        <a:pt x="1369200" y="905262"/>
                      </a:lnTo>
                      <a:lnTo>
                        <a:pt x="1367158" y="911608"/>
                      </a:lnTo>
                      <a:lnTo>
                        <a:pt x="1365343" y="918181"/>
                      </a:lnTo>
                      <a:lnTo>
                        <a:pt x="1363755" y="924527"/>
                      </a:lnTo>
                      <a:lnTo>
                        <a:pt x="1362394" y="931327"/>
                      </a:lnTo>
                      <a:lnTo>
                        <a:pt x="1361260" y="937900"/>
                      </a:lnTo>
                      <a:lnTo>
                        <a:pt x="1359898" y="944700"/>
                      </a:lnTo>
                      <a:lnTo>
                        <a:pt x="1359218" y="951273"/>
                      </a:lnTo>
                      <a:lnTo>
                        <a:pt x="1358310" y="958072"/>
                      </a:lnTo>
                      <a:lnTo>
                        <a:pt x="1357629" y="964872"/>
                      </a:lnTo>
                      <a:lnTo>
                        <a:pt x="1357403" y="971898"/>
                      </a:lnTo>
                      <a:lnTo>
                        <a:pt x="1356949" y="978925"/>
                      </a:lnTo>
                      <a:lnTo>
                        <a:pt x="1356722" y="985951"/>
                      </a:lnTo>
                      <a:lnTo>
                        <a:pt x="1356949" y="992751"/>
                      </a:lnTo>
                      <a:lnTo>
                        <a:pt x="1357403" y="999777"/>
                      </a:lnTo>
                      <a:lnTo>
                        <a:pt x="1357629" y="1006803"/>
                      </a:lnTo>
                      <a:lnTo>
                        <a:pt x="1358310" y="1013603"/>
                      </a:lnTo>
                      <a:lnTo>
                        <a:pt x="1359218" y="1020403"/>
                      </a:lnTo>
                      <a:lnTo>
                        <a:pt x="1359898" y="1027429"/>
                      </a:lnTo>
                      <a:lnTo>
                        <a:pt x="1361260" y="1034002"/>
                      </a:lnTo>
                      <a:lnTo>
                        <a:pt x="1362394" y="1040575"/>
                      </a:lnTo>
                      <a:lnTo>
                        <a:pt x="1363755" y="1047148"/>
                      </a:lnTo>
                      <a:lnTo>
                        <a:pt x="1365343" y="1053721"/>
                      </a:lnTo>
                      <a:lnTo>
                        <a:pt x="1367158" y="1060067"/>
                      </a:lnTo>
                      <a:lnTo>
                        <a:pt x="1369200" y="1066414"/>
                      </a:lnTo>
                      <a:lnTo>
                        <a:pt x="1371242" y="1072987"/>
                      </a:lnTo>
                      <a:lnTo>
                        <a:pt x="1373284" y="1079106"/>
                      </a:lnTo>
                      <a:lnTo>
                        <a:pt x="1375553" y="1085453"/>
                      </a:lnTo>
                      <a:lnTo>
                        <a:pt x="1378275" y="1091572"/>
                      </a:lnTo>
                      <a:lnTo>
                        <a:pt x="1380771" y="1097692"/>
                      </a:lnTo>
                      <a:lnTo>
                        <a:pt x="1383720" y="1103585"/>
                      </a:lnTo>
                      <a:lnTo>
                        <a:pt x="1386443" y="1109478"/>
                      </a:lnTo>
                      <a:lnTo>
                        <a:pt x="1389619" y="1115144"/>
                      </a:lnTo>
                      <a:lnTo>
                        <a:pt x="1393022" y="1121264"/>
                      </a:lnTo>
                      <a:lnTo>
                        <a:pt x="1396199" y="1126477"/>
                      </a:lnTo>
                      <a:lnTo>
                        <a:pt x="1399602" y="1132144"/>
                      </a:lnTo>
                      <a:lnTo>
                        <a:pt x="1403232" y="1137583"/>
                      </a:lnTo>
                      <a:lnTo>
                        <a:pt x="1407089" y="1143023"/>
                      </a:lnTo>
                      <a:lnTo>
                        <a:pt x="1410945" y="1148236"/>
                      </a:lnTo>
                      <a:lnTo>
                        <a:pt x="1414802" y="1153676"/>
                      </a:lnTo>
                      <a:lnTo>
                        <a:pt x="1418886" y="1158436"/>
                      </a:lnTo>
                      <a:lnTo>
                        <a:pt x="1423197" y="1163649"/>
                      </a:lnTo>
                      <a:lnTo>
                        <a:pt x="1427507" y="1168408"/>
                      </a:lnTo>
                      <a:lnTo>
                        <a:pt x="1431818" y="1173168"/>
                      </a:lnTo>
                      <a:lnTo>
                        <a:pt x="1436583" y="1177928"/>
                      </a:lnTo>
                      <a:lnTo>
                        <a:pt x="1441120" y="1182461"/>
                      </a:lnTo>
                      <a:lnTo>
                        <a:pt x="1445884" y="1186994"/>
                      </a:lnTo>
                      <a:lnTo>
                        <a:pt x="1450649" y="1191301"/>
                      </a:lnTo>
                      <a:lnTo>
                        <a:pt x="1455867" y="1195380"/>
                      </a:lnTo>
                      <a:lnTo>
                        <a:pt x="1460858" y="1199460"/>
                      </a:lnTo>
                      <a:lnTo>
                        <a:pt x="1465850" y="1203313"/>
                      </a:lnTo>
                      <a:lnTo>
                        <a:pt x="1471295" y="1207167"/>
                      </a:lnTo>
                      <a:lnTo>
                        <a:pt x="1476740" y="1211020"/>
                      </a:lnTo>
                      <a:lnTo>
                        <a:pt x="1482185" y="1214646"/>
                      </a:lnTo>
                      <a:lnTo>
                        <a:pt x="1487857" y="1218046"/>
                      </a:lnTo>
                      <a:lnTo>
                        <a:pt x="1493302" y="1221446"/>
                      </a:lnTo>
                      <a:lnTo>
                        <a:pt x="1499201" y="1224846"/>
                      </a:lnTo>
                      <a:lnTo>
                        <a:pt x="1504873" y="1227566"/>
                      </a:lnTo>
                      <a:lnTo>
                        <a:pt x="1510772" y="1230739"/>
                      </a:lnTo>
                      <a:lnTo>
                        <a:pt x="1516670" y="1233459"/>
                      </a:lnTo>
                      <a:lnTo>
                        <a:pt x="1523023" y="1236178"/>
                      </a:lnTo>
                      <a:lnTo>
                        <a:pt x="1529149" y="1238672"/>
                      </a:lnTo>
                      <a:lnTo>
                        <a:pt x="1535274" y="1240938"/>
                      </a:lnTo>
                      <a:lnTo>
                        <a:pt x="1541627" y="1242978"/>
                      </a:lnTo>
                      <a:lnTo>
                        <a:pt x="1547979" y="1245245"/>
                      </a:lnTo>
                      <a:lnTo>
                        <a:pt x="1554105" y="1247285"/>
                      </a:lnTo>
                      <a:lnTo>
                        <a:pt x="1560911" y="1248644"/>
                      </a:lnTo>
                      <a:lnTo>
                        <a:pt x="1567264" y="1250458"/>
                      </a:lnTo>
                      <a:lnTo>
                        <a:pt x="1574070" y="1251818"/>
                      </a:lnTo>
                      <a:lnTo>
                        <a:pt x="1580423" y="1253178"/>
                      </a:lnTo>
                      <a:lnTo>
                        <a:pt x="1587229" y="1254311"/>
                      </a:lnTo>
                      <a:lnTo>
                        <a:pt x="1594262" y="1255217"/>
                      </a:lnTo>
                      <a:lnTo>
                        <a:pt x="1600842" y="1255897"/>
                      </a:lnTo>
                      <a:lnTo>
                        <a:pt x="1607875" y="1256804"/>
                      </a:lnTo>
                      <a:lnTo>
                        <a:pt x="1614908" y="1257031"/>
                      </a:lnTo>
                      <a:lnTo>
                        <a:pt x="1621714" y="1257257"/>
                      </a:lnTo>
                      <a:lnTo>
                        <a:pt x="1628747" y="1257484"/>
                      </a:lnTo>
                      <a:lnTo>
                        <a:pt x="2265363" y="1257484"/>
                      </a:lnTo>
                      <a:lnTo>
                        <a:pt x="2265363" y="1674530"/>
                      </a:lnTo>
                      <a:lnTo>
                        <a:pt x="2265363" y="1682010"/>
                      </a:lnTo>
                      <a:lnTo>
                        <a:pt x="2265136" y="1689716"/>
                      </a:lnTo>
                      <a:lnTo>
                        <a:pt x="2264456" y="1697196"/>
                      </a:lnTo>
                      <a:lnTo>
                        <a:pt x="2263775" y="1704675"/>
                      </a:lnTo>
                      <a:lnTo>
                        <a:pt x="2262867" y="1712155"/>
                      </a:lnTo>
                      <a:lnTo>
                        <a:pt x="2261960" y="1719634"/>
                      </a:lnTo>
                      <a:lnTo>
                        <a:pt x="2260599" y="1726887"/>
                      </a:lnTo>
                      <a:lnTo>
                        <a:pt x="2259464" y="1734367"/>
                      </a:lnTo>
                      <a:lnTo>
                        <a:pt x="2257876" y="1741620"/>
                      </a:lnTo>
                      <a:lnTo>
                        <a:pt x="2256061" y="1748420"/>
                      </a:lnTo>
                      <a:lnTo>
                        <a:pt x="2254019" y="1755673"/>
                      </a:lnTo>
                      <a:lnTo>
                        <a:pt x="2251977" y="1762699"/>
                      </a:lnTo>
                      <a:lnTo>
                        <a:pt x="2249709" y="1769499"/>
                      </a:lnTo>
                      <a:lnTo>
                        <a:pt x="2247213" y="1776525"/>
                      </a:lnTo>
                      <a:lnTo>
                        <a:pt x="2244717" y="1783325"/>
                      </a:lnTo>
                      <a:lnTo>
                        <a:pt x="2241768" y="1789898"/>
                      </a:lnTo>
                      <a:lnTo>
                        <a:pt x="2239045" y="1796697"/>
                      </a:lnTo>
                      <a:lnTo>
                        <a:pt x="2235869" y="1803044"/>
                      </a:lnTo>
                      <a:lnTo>
                        <a:pt x="2232693" y="1809617"/>
                      </a:lnTo>
                      <a:lnTo>
                        <a:pt x="2229517" y="1815963"/>
                      </a:lnTo>
                      <a:lnTo>
                        <a:pt x="2225887" y="1822083"/>
                      </a:lnTo>
                      <a:lnTo>
                        <a:pt x="2222257" y="1828429"/>
                      </a:lnTo>
                      <a:lnTo>
                        <a:pt x="2218400" y="1834549"/>
                      </a:lnTo>
                      <a:lnTo>
                        <a:pt x="2214543" y="1840442"/>
                      </a:lnTo>
                      <a:lnTo>
                        <a:pt x="2210232" y="1846335"/>
                      </a:lnTo>
                      <a:lnTo>
                        <a:pt x="2206148" y="1852001"/>
                      </a:lnTo>
                      <a:lnTo>
                        <a:pt x="2201838" y="1857668"/>
                      </a:lnTo>
                      <a:lnTo>
                        <a:pt x="2197527" y="1863334"/>
                      </a:lnTo>
                      <a:lnTo>
                        <a:pt x="2192763" y="1868774"/>
                      </a:lnTo>
                      <a:lnTo>
                        <a:pt x="2187998" y="1874213"/>
                      </a:lnTo>
                      <a:lnTo>
                        <a:pt x="2183007" y="1879426"/>
                      </a:lnTo>
                      <a:lnTo>
                        <a:pt x="2178016" y="1884640"/>
                      </a:lnTo>
                      <a:lnTo>
                        <a:pt x="2173024" y="1889399"/>
                      </a:lnTo>
                      <a:lnTo>
                        <a:pt x="2167806" y="1894386"/>
                      </a:lnTo>
                      <a:lnTo>
                        <a:pt x="2162361" y="1898919"/>
                      </a:lnTo>
                      <a:lnTo>
                        <a:pt x="2156916" y="1903679"/>
                      </a:lnTo>
                      <a:lnTo>
                        <a:pt x="2151471" y="1907985"/>
                      </a:lnTo>
                      <a:lnTo>
                        <a:pt x="2145799" y="1912291"/>
                      </a:lnTo>
                      <a:lnTo>
                        <a:pt x="2139900" y="1916825"/>
                      </a:lnTo>
                      <a:lnTo>
                        <a:pt x="2134002" y="1920904"/>
                      </a:lnTo>
                      <a:lnTo>
                        <a:pt x="2128103" y="1924758"/>
                      </a:lnTo>
                      <a:lnTo>
                        <a:pt x="2122204" y="1928611"/>
                      </a:lnTo>
                      <a:lnTo>
                        <a:pt x="2115851" y="1932237"/>
                      </a:lnTo>
                      <a:lnTo>
                        <a:pt x="2109499" y="1935637"/>
                      </a:lnTo>
                      <a:lnTo>
                        <a:pt x="2103373" y="1939037"/>
                      </a:lnTo>
                      <a:lnTo>
                        <a:pt x="2096794" y="1942210"/>
                      </a:lnTo>
                      <a:lnTo>
                        <a:pt x="2089988" y="1945383"/>
                      </a:lnTo>
                      <a:lnTo>
                        <a:pt x="2083408" y="1948330"/>
                      </a:lnTo>
                      <a:lnTo>
                        <a:pt x="2076602" y="1951050"/>
                      </a:lnTo>
                      <a:lnTo>
                        <a:pt x="2070022" y="1953543"/>
                      </a:lnTo>
                      <a:lnTo>
                        <a:pt x="2062989" y="1956036"/>
                      </a:lnTo>
                      <a:lnTo>
                        <a:pt x="2056410" y="1958303"/>
                      </a:lnTo>
                      <a:lnTo>
                        <a:pt x="2049150" y="1960342"/>
                      </a:lnTo>
                      <a:lnTo>
                        <a:pt x="2042117" y="1962156"/>
                      </a:lnTo>
                      <a:lnTo>
                        <a:pt x="2034857" y="1963969"/>
                      </a:lnTo>
                      <a:lnTo>
                        <a:pt x="2027596" y="1965555"/>
                      </a:lnTo>
                      <a:lnTo>
                        <a:pt x="2020336" y="1967142"/>
                      </a:lnTo>
                      <a:lnTo>
                        <a:pt x="2012850" y="1968049"/>
                      </a:lnTo>
                      <a:lnTo>
                        <a:pt x="2005816" y="1969182"/>
                      </a:lnTo>
                      <a:lnTo>
                        <a:pt x="1998329" y="1970089"/>
                      </a:lnTo>
                      <a:lnTo>
                        <a:pt x="1990842" y="1970542"/>
                      </a:lnTo>
                      <a:lnTo>
                        <a:pt x="1983129" y="1971222"/>
                      </a:lnTo>
                      <a:lnTo>
                        <a:pt x="1975642" y="1971449"/>
                      </a:lnTo>
                      <a:lnTo>
                        <a:pt x="1967701" y="1971675"/>
                      </a:lnTo>
                      <a:lnTo>
                        <a:pt x="297662" y="1971675"/>
                      </a:lnTo>
                      <a:lnTo>
                        <a:pt x="289948" y="1971449"/>
                      </a:lnTo>
                      <a:lnTo>
                        <a:pt x="282461" y="1971222"/>
                      </a:lnTo>
                      <a:lnTo>
                        <a:pt x="274520" y="1970542"/>
                      </a:lnTo>
                      <a:lnTo>
                        <a:pt x="267034" y="1970089"/>
                      </a:lnTo>
                      <a:lnTo>
                        <a:pt x="259547" y="1969182"/>
                      </a:lnTo>
                      <a:lnTo>
                        <a:pt x="252513" y="1968049"/>
                      </a:lnTo>
                      <a:lnTo>
                        <a:pt x="245027" y="1967142"/>
                      </a:lnTo>
                      <a:lnTo>
                        <a:pt x="237766" y="1965555"/>
                      </a:lnTo>
                      <a:lnTo>
                        <a:pt x="230506" y="1963969"/>
                      </a:lnTo>
                      <a:lnTo>
                        <a:pt x="223246" y="1962156"/>
                      </a:lnTo>
                      <a:lnTo>
                        <a:pt x="216213" y="1960342"/>
                      </a:lnTo>
                      <a:lnTo>
                        <a:pt x="209407" y="1958303"/>
                      </a:lnTo>
                      <a:lnTo>
                        <a:pt x="202374" y="1956036"/>
                      </a:lnTo>
                      <a:lnTo>
                        <a:pt x="195341" y="1953543"/>
                      </a:lnTo>
                      <a:lnTo>
                        <a:pt x="188761" y="1951050"/>
                      </a:lnTo>
                      <a:lnTo>
                        <a:pt x="181955" y="1948330"/>
                      </a:lnTo>
                      <a:lnTo>
                        <a:pt x="175375" y="1945383"/>
                      </a:lnTo>
                      <a:lnTo>
                        <a:pt x="168796" y="1942210"/>
                      </a:lnTo>
                      <a:lnTo>
                        <a:pt x="162443" y="1939037"/>
                      </a:lnTo>
                      <a:lnTo>
                        <a:pt x="155864" y="1935637"/>
                      </a:lnTo>
                      <a:lnTo>
                        <a:pt x="149738" y="1932237"/>
                      </a:lnTo>
                      <a:lnTo>
                        <a:pt x="143613" y="1928611"/>
                      </a:lnTo>
                      <a:lnTo>
                        <a:pt x="137260" y="1924758"/>
                      </a:lnTo>
                      <a:lnTo>
                        <a:pt x="131361" y="1920904"/>
                      </a:lnTo>
                      <a:lnTo>
                        <a:pt x="125463" y="1916825"/>
                      </a:lnTo>
                      <a:lnTo>
                        <a:pt x="119791" y="1912291"/>
                      </a:lnTo>
                      <a:lnTo>
                        <a:pt x="114119" y="1907985"/>
                      </a:lnTo>
                      <a:lnTo>
                        <a:pt x="108447" y="1903679"/>
                      </a:lnTo>
                      <a:lnTo>
                        <a:pt x="103002" y="1898919"/>
                      </a:lnTo>
                      <a:lnTo>
                        <a:pt x="97557" y="1894386"/>
                      </a:lnTo>
                      <a:lnTo>
                        <a:pt x="92339" y="1889399"/>
                      </a:lnTo>
                      <a:lnTo>
                        <a:pt x="87347" y="1884640"/>
                      </a:lnTo>
                      <a:lnTo>
                        <a:pt x="82356" y="1879426"/>
                      </a:lnTo>
                      <a:lnTo>
                        <a:pt x="77592" y="1874213"/>
                      </a:lnTo>
                      <a:lnTo>
                        <a:pt x="72600" y="1868774"/>
                      </a:lnTo>
                      <a:lnTo>
                        <a:pt x="68290" y="1863334"/>
                      </a:lnTo>
                      <a:lnTo>
                        <a:pt x="63525" y="1857668"/>
                      </a:lnTo>
                      <a:lnTo>
                        <a:pt x="59215" y="1852001"/>
                      </a:lnTo>
                      <a:lnTo>
                        <a:pt x="55131" y="1846335"/>
                      </a:lnTo>
                      <a:lnTo>
                        <a:pt x="50820" y="1840442"/>
                      </a:lnTo>
                      <a:lnTo>
                        <a:pt x="46963" y="1834549"/>
                      </a:lnTo>
                      <a:lnTo>
                        <a:pt x="43106" y="1828429"/>
                      </a:lnTo>
                      <a:lnTo>
                        <a:pt x="39476" y="1822083"/>
                      </a:lnTo>
                      <a:lnTo>
                        <a:pt x="35846" y="1815963"/>
                      </a:lnTo>
                      <a:lnTo>
                        <a:pt x="32670" y="1809617"/>
                      </a:lnTo>
                      <a:lnTo>
                        <a:pt x="29494" y="1803044"/>
                      </a:lnTo>
                      <a:lnTo>
                        <a:pt x="26317" y="1796697"/>
                      </a:lnTo>
                      <a:lnTo>
                        <a:pt x="23595" y="1789898"/>
                      </a:lnTo>
                      <a:lnTo>
                        <a:pt x="20646" y="1783325"/>
                      </a:lnTo>
                      <a:lnTo>
                        <a:pt x="18150" y="1776525"/>
                      </a:lnTo>
                      <a:lnTo>
                        <a:pt x="15881" y="1769499"/>
                      </a:lnTo>
                      <a:lnTo>
                        <a:pt x="13385" y="1762699"/>
                      </a:lnTo>
                      <a:lnTo>
                        <a:pt x="11344" y="1755673"/>
                      </a:lnTo>
                      <a:lnTo>
                        <a:pt x="9302" y="1748420"/>
                      </a:lnTo>
                      <a:lnTo>
                        <a:pt x="7714" y="1741620"/>
                      </a:lnTo>
                      <a:lnTo>
                        <a:pt x="6125" y="1734367"/>
                      </a:lnTo>
                      <a:lnTo>
                        <a:pt x="4764" y="1726887"/>
                      </a:lnTo>
                      <a:lnTo>
                        <a:pt x="3403" y="1719634"/>
                      </a:lnTo>
                      <a:lnTo>
                        <a:pt x="2495" y="1712155"/>
                      </a:lnTo>
                      <a:lnTo>
                        <a:pt x="1588" y="1704675"/>
                      </a:lnTo>
                      <a:lnTo>
                        <a:pt x="907" y="1697196"/>
                      </a:lnTo>
                      <a:lnTo>
                        <a:pt x="227" y="1689716"/>
                      </a:lnTo>
                      <a:lnTo>
                        <a:pt x="0" y="1682010"/>
                      </a:lnTo>
                      <a:lnTo>
                        <a:pt x="0" y="1674530"/>
                      </a:lnTo>
                      <a:lnTo>
                        <a:pt x="0" y="297145"/>
                      </a:lnTo>
                      <a:lnTo>
                        <a:pt x="0" y="289666"/>
                      </a:lnTo>
                      <a:lnTo>
                        <a:pt x="227" y="281959"/>
                      </a:lnTo>
                      <a:lnTo>
                        <a:pt x="907" y="274480"/>
                      </a:lnTo>
                      <a:lnTo>
                        <a:pt x="1588" y="267000"/>
                      </a:lnTo>
                      <a:lnTo>
                        <a:pt x="2495" y="259520"/>
                      </a:lnTo>
                      <a:lnTo>
                        <a:pt x="3403" y="252041"/>
                      </a:lnTo>
                      <a:lnTo>
                        <a:pt x="4764" y="244788"/>
                      </a:lnTo>
                      <a:lnTo>
                        <a:pt x="6125" y="237308"/>
                      </a:lnTo>
                      <a:lnTo>
                        <a:pt x="7714" y="230282"/>
                      </a:lnTo>
                      <a:lnTo>
                        <a:pt x="9302" y="223256"/>
                      </a:lnTo>
                      <a:lnTo>
                        <a:pt x="11344" y="216003"/>
                      </a:lnTo>
                      <a:lnTo>
                        <a:pt x="13385" y="208976"/>
                      </a:lnTo>
                      <a:lnTo>
                        <a:pt x="15881" y="202177"/>
                      </a:lnTo>
                      <a:lnTo>
                        <a:pt x="18150" y="195150"/>
                      </a:lnTo>
                      <a:lnTo>
                        <a:pt x="20646" y="188351"/>
                      </a:lnTo>
                      <a:lnTo>
                        <a:pt x="23595" y="181778"/>
                      </a:lnTo>
                      <a:lnTo>
                        <a:pt x="26317" y="174978"/>
                      </a:lnTo>
                      <a:lnTo>
                        <a:pt x="29494" y="168632"/>
                      </a:lnTo>
                      <a:lnTo>
                        <a:pt x="32670" y="162059"/>
                      </a:lnTo>
                      <a:lnTo>
                        <a:pt x="35846" y="155712"/>
                      </a:lnTo>
                      <a:lnTo>
                        <a:pt x="39476" y="149593"/>
                      </a:lnTo>
                      <a:lnTo>
                        <a:pt x="43106" y="143246"/>
                      </a:lnTo>
                      <a:lnTo>
                        <a:pt x="46963" y="137126"/>
                      </a:lnTo>
                      <a:lnTo>
                        <a:pt x="50820" y="131233"/>
                      </a:lnTo>
                      <a:lnTo>
                        <a:pt x="55131" y="125340"/>
                      </a:lnTo>
                      <a:lnTo>
                        <a:pt x="59215" y="119674"/>
                      </a:lnTo>
                      <a:lnTo>
                        <a:pt x="63525" y="114008"/>
                      </a:lnTo>
                      <a:lnTo>
                        <a:pt x="68290" y="108341"/>
                      </a:lnTo>
                      <a:lnTo>
                        <a:pt x="72600" y="102902"/>
                      </a:lnTo>
                      <a:lnTo>
                        <a:pt x="77592" y="97688"/>
                      </a:lnTo>
                      <a:lnTo>
                        <a:pt x="82356" y="92249"/>
                      </a:lnTo>
                      <a:lnTo>
                        <a:pt x="87347" y="87262"/>
                      </a:lnTo>
                      <a:lnTo>
                        <a:pt x="92339" y="82276"/>
                      </a:lnTo>
                      <a:lnTo>
                        <a:pt x="97557" y="77289"/>
                      </a:lnTo>
                      <a:lnTo>
                        <a:pt x="103002" y="72756"/>
                      </a:lnTo>
                      <a:lnTo>
                        <a:pt x="108447" y="67997"/>
                      </a:lnTo>
                      <a:lnTo>
                        <a:pt x="114119" y="63690"/>
                      </a:lnTo>
                      <a:lnTo>
                        <a:pt x="119791" y="59384"/>
                      </a:lnTo>
                      <a:lnTo>
                        <a:pt x="125463" y="54851"/>
                      </a:lnTo>
                      <a:lnTo>
                        <a:pt x="131361" y="50997"/>
                      </a:lnTo>
                      <a:lnTo>
                        <a:pt x="137260" y="46918"/>
                      </a:lnTo>
                      <a:lnTo>
                        <a:pt x="143613" y="43065"/>
                      </a:lnTo>
                      <a:lnTo>
                        <a:pt x="149738" y="39438"/>
                      </a:lnTo>
                      <a:lnTo>
                        <a:pt x="155864" y="36038"/>
                      </a:lnTo>
                      <a:lnTo>
                        <a:pt x="162443" y="32865"/>
                      </a:lnTo>
                      <a:lnTo>
                        <a:pt x="168796" y="29465"/>
                      </a:lnTo>
                      <a:lnTo>
                        <a:pt x="175375" y="26292"/>
                      </a:lnTo>
                      <a:lnTo>
                        <a:pt x="181955" y="23572"/>
                      </a:lnTo>
                      <a:lnTo>
                        <a:pt x="188761" y="20626"/>
                      </a:lnTo>
                      <a:lnTo>
                        <a:pt x="195341" y="18132"/>
                      </a:lnTo>
                      <a:lnTo>
                        <a:pt x="202374" y="15866"/>
                      </a:lnTo>
                      <a:lnTo>
                        <a:pt x="209407" y="13373"/>
                      </a:lnTo>
                      <a:lnTo>
                        <a:pt x="216213" y="11333"/>
                      </a:lnTo>
                      <a:lnTo>
                        <a:pt x="223246" y="9520"/>
                      </a:lnTo>
                      <a:lnTo>
                        <a:pt x="230506" y="7706"/>
                      </a:lnTo>
                      <a:lnTo>
                        <a:pt x="237766" y="6120"/>
                      </a:lnTo>
                      <a:lnTo>
                        <a:pt x="245027" y="4760"/>
                      </a:lnTo>
                      <a:lnTo>
                        <a:pt x="252513" y="3626"/>
                      </a:lnTo>
                      <a:lnTo>
                        <a:pt x="259547" y="2720"/>
                      </a:lnTo>
                      <a:lnTo>
                        <a:pt x="267034" y="1587"/>
                      </a:lnTo>
                      <a:lnTo>
                        <a:pt x="274520" y="1133"/>
                      </a:lnTo>
                      <a:lnTo>
                        <a:pt x="282461" y="453"/>
                      </a:lnTo>
                      <a:lnTo>
                        <a:pt x="289948" y="227"/>
                      </a:lnTo>
                      <a:lnTo>
                        <a:pt x="2976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774065" y="701675"/>
            <a:ext cx="3561080" cy="3552190"/>
            <a:chOff x="1219" y="1105"/>
            <a:chExt cx="5608" cy="5594"/>
          </a:xfrm>
        </p:grpSpPr>
        <p:pic>
          <p:nvPicPr>
            <p:cNvPr id="4" name="图片 3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2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43450" y="702310"/>
            <a:ext cx="3561715" cy="3552190"/>
            <a:chOff x="1219" y="1105"/>
            <a:chExt cx="5609" cy="5594"/>
          </a:xfrm>
        </p:grpSpPr>
        <p:pic>
          <p:nvPicPr>
            <p:cNvPr id="11" name="图片 10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10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35060" y="701675"/>
            <a:ext cx="3561715" cy="3552190"/>
            <a:chOff x="1219" y="1105"/>
            <a:chExt cx="5609" cy="5594"/>
          </a:xfrm>
        </p:grpSpPr>
        <p:pic>
          <p:nvPicPr>
            <p:cNvPr id="14" name="图片 13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20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4065" y="4733925"/>
            <a:ext cx="3561715" cy="3552190"/>
            <a:chOff x="1219" y="1105"/>
            <a:chExt cx="5609" cy="5594"/>
          </a:xfrm>
        </p:grpSpPr>
        <p:pic>
          <p:nvPicPr>
            <p:cNvPr id="17" name="图片 16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50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3450" y="4734560"/>
            <a:ext cx="3561715" cy="3552190"/>
            <a:chOff x="1219" y="1105"/>
            <a:chExt cx="5609" cy="5594"/>
          </a:xfrm>
        </p:grpSpPr>
        <p:pic>
          <p:nvPicPr>
            <p:cNvPr id="20" name="图片 19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455" y="2157"/>
              <a:ext cx="5138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3800">
                  <a:solidFill>
                    <a:schemeClr val="bg1"/>
                  </a:solidFill>
                  <a:latin typeface="Peignot BQ" charset="0"/>
                </a:rPr>
                <a:t>100</a:t>
              </a:r>
              <a:endParaRPr lang="en-US" altLang="zh-CN" sz="138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35060" y="4736465"/>
            <a:ext cx="3561715" cy="3552190"/>
            <a:chOff x="1219" y="1105"/>
            <a:chExt cx="5609" cy="5594"/>
          </a:xfrm>
        </p:grpSpPr>
        <p:pic>
          <p:nvPicPr>
            <p:cNvPr id="23" name="图片 22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454" y="2161"/>
              <a:ext cx="5138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3800">
                  <a:solidFill>
                    <a:schemeClr val="bg1"/>
                  </a:solidFill>
                  <a:latin typeface="Peignot BQ" charset="0"/>
                </a:rPr>
                <a:t>500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705080" y="4735830"/>
            <a:ext cx="3561715" cy="3552190"/>
            <a:chOff x="1219" y="1105"/>
            <a:chExt cx="5609" cy="5594"/>
          </a:xfrm>
        </p:grpSpPr>
        <p:pic>
          <p:nvPicPr>
            <p:cNvPr id="26" name="图片 25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1k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05080" y="8434070"/>
            <a:ext cx="3561715" cy="3552190"/>
            <a:chOff x="1219" y="1105"/>
            <a:chExt cx="5609" cy="5594"/>
          </a:xfrm>
        </p:grpSpPr>
        <p:pic>
          <p:nvPicPr>
            <p:cNvPr id="29" name="图片 28" descr="donation-money-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" y="1105"/>
              <a:ext cx="5609" cy="559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454" y="1819"/>
              <a:ext cx="5138" cy="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600">
                  <a:solidFill>
                    <a:schemeClr val="bg1"/>
                  </a:solidFill>
                  <a:latin typeface="Peignot BQ" charset="0"/>
                </a:rPr>
                <a:t>…</a:t>
              </a:r>
              <a:endParaRPr lang="en-US" altLang="zh-CN" sz="16600">
                <a:solidFill>
                  <a:schemeClr val="bg1"/>
                </a:solidFill>
                <a:latin typeface="Peignot BQ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Colors Of Autumn</vt:lpstr>
      <vt:lpstr>Peignot BQ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1</cp:revision>
  <dcterms:created xsi:type="dcterms:W3CDTF">2017-05-26T13:22:23Z</dcterms:created>
  <dcterms:modified xsi:type="dcterms:W3CDTF">2017-05-26T15:59:47Z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