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5" r:id="rId4"/>
    <p:sldId id="269" r:id="rId5"/>
    <p:sldId id="270" r:id="rId6"/>
    <p:sldId id="271" r:id="rId7"/>
    <p:sldId id="273" r:id="rId8"/>
    <p:sldId id="262" r:id="rId9"/>
    <p:sldId id="263" r:id="rId10"/>
    <p:sldId id="266" r:id="rId11"/>
    <p:sldId id="268" r:id="rId12"/>
    <p:sldId id="267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  <a:srgbClr val="FF5050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eignot BQ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eignot BQ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7" name="任意多边形: 形状 26"/>
          <p:cNvSpPr/>
          <p:nvPr userDrawn="1"/>
        </p:nvSpPr>
        <p:spPr>
          <a:xfrm rot="20731394">
            <a:off x="10546715" y="472440"/>
            <a:ext cx="1111885" cy="1111885"/>
          </a:xfrm>
          <a:custGeom>
            <a:avLst/>
            <a:gdLst>
              <a:gd name="connsiteX0" fmla="*/ 829108 w 2495890"/>
              <a:gd name="connsiteY0" fmla="*/ 0 h 2495889"/>
              <a:gd name="connsiteX1" fmla="*/ 2495890 w 2495890"/>
              <a:gd name="connsiteY1" fmla="*/ 829107 h 2495889"/>
              <a:gd name="connsiteX2" fmla="*/ 1666782 w 2495890"/>
              <a:gd name="connsiteY2" fmla="*/ 2495889 h 2495889"/>
              <a:gd name="connsiteX3" fmla="*/ 0 w 2495890"/>
              <a:gd name="connsiteY3" fmla="*/ 1666781 h 2495889"/>
              <a:gd name="connsiteX4" fmla="*/ 829108 w 2495890"/>
              <a:gd name="connsiteY4" fmla="*/ 0 h 2495889"/>
              <a:gd name="connsiteX5" fmla="*/ 981317 w 2495890"/>
              <a:gd name="connsiteY5" fmla="*/ 350083 h 2495889"/>
              <a:gd name="connsiteX6" fmla="*/ 894640 w 2495890"/>
              <a:gd name="connsiteY6" fmla="*/ 478293 h 2495889"/>
              <a:gd name="connsiteX7" fmla="*/ 751888 w 2495890"/>
              <a:gd name="connsiteY7" fmla="*/ 525349 h 2495889"/>
              <a:gd name="connsiteX8" fmla="*/ 841072 w 2495890"/>
              <a:gd name="connsiteY8" fmla="*/ 651645 h 2495889"/>
              <a:gd name="connsiteX9" fmla="*/ 839522 w 2495890"/>
              <a:gd name="connsiteY9" fmla="*/ 808938 h 2495889"/>
              <a:gd name="connsiteX10" fmla="*/ 981317 w 2495890"/>
              <a:gd name="connsiteY10" fmla="*/ 758782 h 2495889"/>
              <a:gd name="connsiteX11" fmla="*/ 1123111 w 2495890"/>
              <a:gd name="connsiteY11" fmla="*/ 808938 h 2495889"/>
              <a:gd name="connsiteX12" fmla="*/ 1121561 w 2495890"/>
              <a:gd name="connsiteY12" fmla="*/ 651645 h 2495889"/>
              <a:gd name="connsiteX13" fmla="*/ 1210745 w 2495890"/>
              <a:gd name="connsiteY13" fmla="*/ 525350 h 2495889"/>
              <a:gd name="connsiteX14" fmla="*/ 1067993 w 2495890"/>
              <a:gd name="connsiteY14" fmla="*/ 478293 h 2495889"/>
              <a:gd name="connsiteX15" fmla="*/ 981317 w 2495890"/>
              <a:gd name="connsiteY15" fmla="*/ 350083 h 2495889"/>
              <a:gd name="connsiteX16" fmla="*/ 1904141 w 2495890"/>
              <a:gd name="connsiteY16" fmla="*/ 1071914 h 2495889"/>
              <a:gd name="connsiteX17" fmla="*/ 1675693 w 2495890"/>
              <a:gd name="connsiteY17" fmla="*/ 1095446 h 2495889"/>
              <a:gd name="connsiteX18" fmla="*/ 1535431 w 2495890"/>
              <a:gd name="connsiteY18" fmla="*/ 1276102 h 2495889"/>
              <a:gd name="connsiteX19" fmla="*/ 1534102 w 2495890"/>
              <a:gd name="connsiteY19" fmla="*/ 1396190 h 2495889"/>
              <a:gd name="connsiteX20" fmla="*/ 1587930 w 2495890"/>
              <a:gd name="connsiteY20" fmla="*/ 1503422 h 2495889"/>
              <a:gd name="connsiteX21" fmla="*/ 1649695 w 2495890"/>
              <a:gd name="connsiteY21" fmla="*/ 1566035 h 2495889"/>
              <a:gd name="connsiteX22" fmla="*/ 1693630 w 2495890"/>
              <a:gd name="connsiteY22" fmla="*/ 1601465 h 2495889"/>
              <a:gd name="connsiteX23" fmla="*/ 1788787 w 2495890"/>
              <a:gd name="connsiteY23" fmla="*/ 1679098 h 2495889"/>
              <a:gd name="connsiteX24" fmla="*/ 1849241 w 2495890"/>
              <a:gd name="connsiteY24" fmla="*/ 1786158 h 2495889"/>
              <a:gd name="connsiteX25" fmla="*/ 1854454 w 2495890"/>
              <a:gd name="connsiteY25" fmla="*/ 1850543 h 2495889"/>
              <a:gd name="connsiteX26" fmla="*/ 1847372 w 2495890"/>
              <a:gd name="connsiteY26" fmla="*/ 1892558 h 2495889"/>
              <a:gd name="connsiteX27" fmla="*/ 1789671 w 2495890"/>
              <a:gd name="connsiteY27" fmla="*/ 1998657 h 2495889"/>
              <a:gd name="connsiteX28" fmla="*/ 1688013 w 2495890"/>
              <a:gd name="connsiteY28" fmla="*/ 2060664 h 2495889"/>
              <a:gd name="connsiteX29" fmla="*/ 1647566 w 2495890"/>
              <a:gd name="connsiteY29" fmla="*/ 2066404 h 2495889"/>
              <a:gd name="connsiteX30" fmla="*/ 1584405 w 2495890"/>
              <a:gd name="connsiteY30" fmla="*/ 2059506 h 2495889"/>
              <a:gd name="connsiteX31" fmla="*/ 1487121 w 2495890"/>
              <a:gd name="connsiteY31" fmla="*/ 2004169 h 2495889"/>
              <a:gd name="connsiteX32" fmla="*/ 1439217 w 2495890"/>
              <a:gd name="connsiteY32" fmla="*/ 1928797 h 2495889"/>
              <a:gd name="connsiteX33" fmla="*/ 1421202 w 2495890"/>
              <a:gd name="connsiteY33" fmla="*/ 1869841 h 2495889"/>
              <a:gd name="connsiteX34" fmla="*/ 1365591 w 2495890"/>
              <a:gd name="connsiteY34" fmla="*/ 1893118 h 2495889"/>
              <a:gd name="connsiteX35" fmla="*/ 1373962 w 2495890"/>
              <a:gd name="connsiteY35" fmla="*/ 1917483 h 2495889"/>
              <a:gd name="connsiteX36" fmla="*/ 1390159 w 2495890"/>
              <a:gd name="connsiteY36" fmla="*/ 1955160 h 2495889"/>
              <a:gd name="connsiteX37" fmla="*/ 1490997 w 2495890"/>
              <a:gd name="connsiteY37" fmla="*/ 2067782 h 2495889"/>
              <a:gd name="connsiteX38" fmla="*/ 1582676 w 2495890"/>
              <a:gd name="connsiteY38" fmla="*/ 2107035 h 2495889"/>
              <a:gd name="connsiteX39" fmla="*/ 1744450 w 2495890"/>
              <a:gd name="connsiteY39" fmla="*/ 2110324 h 2495889"/>
              <a:gd name="connsiteX40" fmla="*/ 1842092 w 2495890"/>
              <a:gd name="connsiteY40" fmla="*/ 2064315 h 2495889"/>
              <a:gd name="connsiteX41" fmla="*/ 1927114 w 2495890"/>
              <a:gd name="connsiteY41" fmla="*/ 1969975 h 2495889"/>
              <a:gd name="connsiteX42" fmla="*/ 1957489 w 2495890"/>
              <a:gd name="connsiteY42" fmla="*/ 1890882 h 2495889"/>
              <a:gd name="connsiteX43" fmla="*/ 1966675 w 2495890"/>
              <a:gd name="connsiteY43" fmla="*/ 1840753 h 2495889"/>
              <a:gd name="connsiteX44" fmla="*/ 1966990 w 2495890"/>
              <a:gd name="connsiteY44" fmla="*/ 1807528 h 2495889"/>
              <a:gd name="connsiteX45" fmla="*/ 1940892 w 2495890"/>
              <a:gd name="connsiteY45" fmla="*/ 1700932 h 2495889"/>
              <a:gd name="connsiteX46" fmla="*/ 1890743 w 2495890"/>
              <a:gd name="connsiteY46" fmla="*/ 1625260 h 2495889"/>
              <a:gd name="connsiteX47" fmla="*/ 1849019 w 2495890"/>
              <a:gd name="connsiteY47" fmla="*/ 1582873 h 2495889"/>
              <a:gd name="connsiteX48" fmla="*/ 1807287 w 2495890"/>
              <a:gd name="connsiteY48" fmla="*/ 1548389 h 2495889"/>
              <a:gd name="connsiteX49" fmla="*/ 1763950 w 2495890"/>
              <a:gd name="connsiteY49" fmla="*/ 1515749 h 2495889"/>
              <a:gd name="connsiteX50" fmla="*/ 1706699 w 2495890"/>
              <a:gd name="connsiteY50" fmla="*/ 1469919 h 2495889"/>
              <a:gd name="connsiteX51" fmla="*/ 1662531 w 2495890"/>
              <a:gd name="connsiteY51" fmla="*/ 1412789 h 2495889"/>
              <a:gd name="connsiteX52" fmla="*/ 1641136 w 2495890"/>
              <a:gd name="connsiteY52" fmla="*/ 1325785 h 2495889"/>
              <a:gd name="connsiteX53" fmla="*/ 1647373 w 2495890"/>
              <a:gd name="connsiteY53" fmla="*/ 1267369 h 2495889"/>
              <a:gd name="connsiteX54" fmla="*/ 1705691 w 2495890"/>
              <a:gd name="connsiteY54" fmla="*/ 1166887 h 2495889"/>
              <a:gd name="connsiteX55" fmla="*/ 1806635 w 2495890"/>
              <a:gd name="connsiteY55" fmla="*/ 1111281 h 2495889"/>
              <a:gd name="connsiteX56" fmla="*/ 1861256 w 2495890"/>
              <a:gd name="connsiteY56" fmla="*/ 1107507 h 2495889"/>
              <a:gd name="connsiteX57" fmla="*/ 1896443 w 2495890"/>
              <a:gd name="connsiteY57" fmla="*/ 1113393 h 2495889"/>
              <a:gd name="connsiteX58" fmla="*/ 1976001 w 2495890"/>
              <a:gd name="connsiteY58" fmla="*/ 1155197 h 2495889"/>
              <a:gd name="connsiteX59" fmla="*/ 2029584 w 2495890"/>
              <a:gd name="connsiteY59" fmla="*/ 1227554 h 2495889"/>
              <a:gd name="connsiteX60" fmla="*/ 2038823 w 2495890"/>
              <a:gd name="connsiteY60" fmla="*/ 1252144 h 2495889"/>
              <a:gd name="connsiteX61" fmla="*/ 2046460 w 2495890"/>
              <a:gd name="connsiteY61" fmla="*/ 1278579 h 2495889"/>
              <a:gd name="connsiteX62" fmla="*/ 2094234 w 2495890"/>
              <a:gd name="connsiteY62" fmla="*/ 1262311 h 2495889"/>
              <a:gd name="connsiteX63" fmla="*/ 2084711 w 2495890"/>
              <a:gd name="connsiteY63" fmla="*/ 1234449 h 2495889"/>
              <a:gd name="connsiteX64" fmla="*/ 2064462 w 2495890"/>
              <a:gd name="connsiteY64" fmla="*/ 1191398 h 2495889"/>
              <a:gd name="connsiteX65" fmla="*/ 1996516 w 2495890"/>
              <a:gd name="connsiteY65" fmla="*/ 1115081 h 2495889"/>
              <a:gd name="connsiteX66" fmla="*/ 1904141 w 2495890"/>
              <a:gd name="connsiteY66" fmla="*/ 1071914 h 24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95890" h="2495889">
                <a:moveTo>
                  <a:pt x="829108" y="0"/>
                </a:moveTo>
                <a:lnTo>
                  <a:pt x="2495890" y="829107"/>
                </a:lnTo>
                <a:lnTo>
                  <a:pt x="1666782" y="2495889"/>
                </a:lnTo>
                <a:lnTo>
                  <a:pt x="0" y="1666781"/>
                </a:lnTo>
                <a:lnTo>
                  <a:pt x="829108" y="0"/>
                </a:lnTo>
                <a:close/>
                <a:moveTo>
                  <a:pt x="981317" y="350083"/>
                </a:moveTo>
                <a:lnTo>
                  <a:pt x="894640" y="478293"/>
                </a:lnTo>
                <a:lnTo>
                  <a:pt x="751888" y="525349"/>
                </a:lnTo>
                <a:lnTo>
                  <a:pt x="841072" y="651645"/>
                </a:lnTo>
                <a:cubicBezTo>
                  <a:pt x="840555" y="704076"/>
                  <a:pt x="840039" y="756507"/>
                  <a:pt x="839522" y="808938"/>
                </a:cubicBezTo>
                <a:lnTo>
                  <a:pt x="981317" y="758782"/>
                </a:lnTo>
                <a:lnTo>
                  <a:pt x="1123111" y="808938"/>
                </a:lnTo>
                <a:cubicBezTo>
                  <a:pt x="1122594" y="756507"/>
                  <a:pt x="1122079" y="704076"/>
                  <a:pt x="1121561" y="651645"/>
                </a:cubicBezTo>
                <a:lnTo>
                  <a:pt x="1210745" y="525350"/>
                </a:lnTo>
                <a:lnTo>
                  <a:pt x="1067993" y="478293"/>
                </a:lnTo>
                <a:lnTo>
                  <a:pt x="981317" y="350083"/>
                </a:lnTo>
                <a:close/>
                <a:moveTo>
                  <a:pt x="1904141" y="1071914"/>
                </a:moveTo>
                <a:cubicBezTo>
                  <a:pt x="1821075" y="1051746"/>
                  <a:pt x="1744926" y="1059590"/>
                  <a:pt x="1675693" y="1095446"/>
                </a:cubicBezTo>
                <a:cubicBezTo>
                  <a:pt x="1606459" y="1131302"/>
                  <a:pt x="1559706" y="1191521"/>
                  <a:pt x="1535431" y="1276102"/>
                </a:cubicBezTo>
                <a:cubicBezTo>
                  <a:pt x="1524960" y="1317870"/>
                  <a:pt x="1524517" y="1357899"/>
                  <a:pt x="1534102" y="1396190"/>
                </a:cubicBezTo>
                <a:cubicBezTo>
                  <a:pt x="1543686" y="1434480"/>
                  <a:pt x="1561629" y="1470224"/>
                  <a:pt x="1587930" y="1503422"/>
                </a:cubicBezTo>
                <a:cubicBezTo>
                  <a:pt x="1608405" y="1527650"/>
                  <a:pt x="1628993" y="1548522"/>
                  <a:pt x="1649695" y="1566035"/>
                </a:cubicBezTo>
                <a:cubicBezTo>
                  <a:pt x="1670396" y="1583548"/>
                  <a:pt x="1685042" y="1595359"/>
                  <a:pt x="1693630" y="1601465"/>
                </a:cubicBezTo>
                <a:cubicBezTo>
                  <a:pt x="1727922" y="1626125"/>
                  <a:pt x="1759641" y="1652003"/>
                  <a:pt x="1788787" y="1679098"/>
                </a:cubicBezTo>
                <a:cubicBezTo>
                  <a:pt x="1817933" y="1706193"/>
                  <a:pt x="1838084" y="1741880"/>
                  <a:pt x="1849241" y="1786158"/>
                </a:cubicBezTo>
                <a:cubicBezTo>
                  <a:pt x="1854558" y="1810520"/>
                  <a:pt x="1856296" y="1831982"/>
                  <a:pt x="1854454" y="1850543"/>
                </a:cubicBezTo>
                <a:cubicBezTo>
                  <a:pt x="1852611" y="1869104"/>
                  <a:pt x="1850250" y="1883109"/>
                  <a:pt x="1847372" y="1892558"/>
                </a:cubicBezTo>
                <a:cubicBezTo>
                  <a:pt x="1836879" y="1932346"/>
                  <a:pt x="1817645" y="1967711"/>
                  <a:pt x="1789671" y="1998657"/>
                </a:cubicBezTo>
                <a:cubicBezTo>
                  <a:pt x="1761697" y="2029602"/>
                  <a:pt x="1727811" y="2050271"/>
                  <a:pt x="1688013" y="2060664"/>
                </a:cubicBezTo>
                <a:cubicBezTo>
                  <a:pt x="1678946" y="2063340"/>
                  <a:pt x="1665463" y="2065254"/>
                  <a:pt x="1647566" y="2066404"/>
                </a:cubicBezTo>
                <a:cubicBezTo>
                  <a:pt x="1629670" y="2067554"/>
                  <a:pt x="1608616" y="2065255"/>
                  <a:pt x="1584405" y="2059506"/>
                </a:cubicBezTo>
                <a:cubicBezTo>
                  <a:pt x="1542123" y="2047437"/>
                  <a:pt x="1509695" y="2028991"/>
                  <a:pt x="1487121" y="2004169"/>
                </a:cubicBezTo>
                <a:cubicBezTo>
                  <a:pt x="1464548" y="1979347"/>
                  <a:pt x="1448579" y="1954223"/>
                  <a:pt x="1439217" y="1928797"/>
                </a:cubicBezTo>
                <a:cubicBezTo>
                  <a:pt x="1429856" y="1903372"/>
                  <a:pt x="1423851" y="1883720"/>
                  <a:pt x="1421202" y="1869841"/>
                </a:cubicBezTo>
                <a:lnTo>
                  <a:pt x="1365591" y="1893118"/>
                </a:lnTo>
                <a:cubicBezTo>
                  <a:pt x="1367003" y="1897120"/>
                  <a:pt x="1369793" y="1905242"/>
                  <a:pt x="1373962" y="1917483"/>
                </a:cubicBezTo>
                <a:cubicBezTo>
                  <a:pt x="1378130" y="1929724"/>
                  <a:pt x="1383530" y="1942283"/>
                  <a:pt x="1390159" y="1955160"/>
                </a:cubicBezTo>
                <a:cubicBezTo>
                  <a:pt x="1419935" y="2008525"/>
                  <a:pt x="1453548" y="2046065"/>
                  <a:pt x="1490997" y="2067782"/>
                </a:cubicBezTo>
                <a:cubicBezTo>
                  <a:pt x="1528446" y="2089499"/>
                  <a:pt x="1559005" y="2102583"/>
                  <a:pt x="1582676" y="2107035"/>
                </a:cubicBezTo>
                <a:cubicBezTo>
                  <a:pt x="1647536" y="2121938"/>
                  <a:pt x="1701460" y="2123035"/>
                  <a:pt x="1744450" y="2110324"/>
                </a:cubicBezTo>
                <a:cubicBezTo>
                  <a:pt x="1787440" y="2097615"/>
                  <a:pt x="1819988" y="2082278"/>
                  <a:pt x="1842092" y="2064315"/>
                </a:cubicBezTo>
                <a:cubicBezTo>
                  <a:pt x="1882604" y="2033377"/>
                  <a:pt x="1910944" y="2001930"/>
                  <a:pt x="1927114" y="1969975"/>
                </a:cubicBezTo>
                <a:cubicBezTo>
                  <a:pt x="1943284" y="1938021"/>
                  <a:pt x="1953409" y="1911657"/>
                  <a:pt x="1957489" y="1890882"/>
                </a:cubicBezTo>
                <a:cubicBezTo>
                  <a:pt x="1962451" y="1871181"/>
                  <a:pt x="1965513" y="1854472"/>
                  <a:pt x="1966675" y="1840753"/>
                </a:cubicBezTo>
                <a:cubicBezTo>
                  <a:pt x="1967839" y="1827034"/>
                  <a:pt x="1967944" y="1815959"/>
                  <a:pt x="1966990" y="1807528"/>
                </a:cubicBezTo>
                <a:cubicBezTo>
                  <a:pt x="1965005" y="1767039"/>
                  <a:pt x="1956306" y="1731507"/>
                  <a:pt x="1940892" y="1700932"/>
                </a:cubicBezTo>
                <a:cubicBezTo>
                  <a:pt x="1925478" y="1670357"/>
                  <a:pt x="1908761" y="1645133"/>
                  <a:pt x="1890743" y="1625260"/>
                </a:cubicBezTo>
                <a:cubicBezTo>
                  <a:pt x="1872725" y="1605386"/>
                  <a:pt x="1858816" y="1591258"/>
                  <a:pt x="1849019" y="1582873"/>
                </a:cubicBezTo>
                <a:cubicBezTo>
                  <a:pt x="1835464" y="1571095"/>
                  <a:pt x="1821553" y="1559599"/>
                  <a:pt x="1807287" y="1548389"/>
                </a:cubicBezTo>
                <a:cubicBezTo>
                  <a:pt x="1793020" y="1537179"/>
                  <a:pt x="1778575" y="1526299"/>
                  <a:pt x="1763950" y="1515749"/>
                </a:cubicBezTo>
                <a:cubicBezTo>
                  <a:pt x="1743076" y="1500480"/>
                  <a:pt x="1723992" y="1485203"/>
                  <a:pt x="1706699" y="1469919"/>
                </a:cubicBezTo>
                <a:cubicBezTo>
                  <a:pt x="1689406" y="1454633"/>
                  <a:pt x="1674683" y="1435590"/>
                  <a:pt x="1662531" y="1412789"/>
                </a:cubicBezTo>
                <a:cubicBezTo>
                  <a:pt x="1647967" y="1381587"/>
                  <a:pt x="1640835" y="1352585"/>
                  <a:pt x="1641136" y="1325785"/>
                </a:cubicBezTo>
                <a:cubicBezTo>
                  <a:pt x="1641437" y="1298986"/>
                  <a:pt x="1643516" y="1279513"/>
                  <a:pt x="1647373" y="1267369"/>
                </a:cubicBezTo>
                <a:cubicBezTo>
                  <a:pt x="1657835" y="1228547"/>
                  <a:pt x="1677274" y="1195053"/>
                  <a:pt x="1705691" y="1166887"/>
                </a:cubicBezTo>
                <a:cubicBezTo>
                  <a:pt x="1734107" y="1138722"/>
                  <a:pt x="1767755" y="1120187"/>
                  <a:pt x="1806635" y="1111281"/>
                </a:cubicBezTo>
                <a:cubicBezTo>
                  <a:pt x="1828067" y="1107375"/>
                  <a:pt x="1846274" y="1106117"/>
                  <a:pt x="1861256" y="1107507"/>
                </a:cubicBezTo>
                <a:cubicBezTo>
                  <a:pt x="1876239" y="1108898"/>
                  <a:pt x="1887967" y="1110860"/>
                  <a:pt x="1896443" y="1113393"/>
                </a:cubicBezTo>
                <a:cubicBezTo>
                  <a:pt x="1926921" y="1121481"/>
                  <a:pt x="1953439" y="1135416"/>
                  <a:pt x="1976001" y="1155197"/>
                </a:cubicBezTo>
                <a:cubicBezTo>
                  <a:pt x="1998562" y="1174979"/>
                  <a:pt x="2016423" y="1199098"/>
                  <a:pt x="2029584" y="1227554"/>
                </a:cubicBezTo>
                <a:cubicBezTo>
                  <a:pt x="2032496" y="1234579"/>
                  <a:pt x="2035577" y="1242775"/>
                  <a:pt x="2038823" y="1252144"/>
                </a:cubicBezTo>
                <a:cubicBezTo>
                  <a:pt x="2042070" y="1261513"/>
                  <a:pt x="2044616" y="1270324"/>
                  <a:pt x="2046460" y="1278579"/>
                </a:cubicBezTo>
                <a:lnTo>
                  <a:pt x="2094234" y="1262311"/>
                </a:lnTo>
                <a:cubicBezTo>
                  <a:pt x="2092595" y="1256900"/>
                  <a:pt x="2089421" y="1247613"/>
                  <a:pt x="2084711" y="1234449"/>
                </a:cubicBezTo>
                <a:cubicBezTo>
                  <a:pt x="2080003" y="1221284"/>
                  <a:pt x="2073253" y="1206934"/>
                  <a:pt x="2064462" y="1191398"/>
                </a:cubicBezTo>
                <a:cubicBezTo>
                  <a:pt x="2046091" y="1160383"/>
                  <a:pt x="2023442" y="1134945"/>
                  <a:pt x="1996516" y="1115081"/>
                </a:cubicBezTo>
                <a:cubicBezTo>
                  <a:pt x="1969589" y="1095217"/>
                  <a:pt x="1938798" y="1080828"/>
                  <a:pt x="1904141" y="10719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7785" y="-92075"/>
            <a:ext cx="12267565" cy="70808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S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90" y="1289685"/>
            <a:ext cx="4945380" cy="15132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10765" y="3430270"/>
            <a:ext cx="7529195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83230" y="3987165"/>
            <a:ext cx="62261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Peignot BQ" charset="0"/>
              </a:rPr>
              <a:t>20170604</a:t>
            </a:r>
          </a:p>
          <a:p>
            <a:pPr algn="ctr"/>
            <a:r>
              <a:rPr lang="en-US" altLang="zh-CN" sz="4400">
                <a:solidFill>
                  <a:schemeClr val="bg1"/>
                </a:solidFill>
                <a:latin typeface="Peignot BQ" charset="0"/>
              </a:rPr>
              <a:t>Regular Meeting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网址 </a:t>
            </a:r>
            <a:r>
              <a:rPr lang="en-US" altLang="zh-CN"/>
              <a:t>URL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882140"/>
            <a:ext cx="112147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主页</a:t>
            </a:r>
            <a:r>
              <a:rPr lang="en-US" altLang="zh-CN" sz="4000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			</a:t>
            </a:r>
            <a:r>
              <a:rPr lang="en-US" altLang="zh-CN" sz="4000" u="sng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www.istaratlas.com</a:t>
            </a:r>
          </a:p>
          <a:p>
            <a:r>
              <a:rPr lang="zh-CN" altLang="en-US" sz="3200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捐赠页</a:t>
            </a:r>
            <a:r>
              <a:rPr lang="en-US" altLang="zh-CN" sz="4000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		</a:t>
            </a:r>
            <a:r>
              <a:rPr lang="en-US" altLang="zh-CN" sz="4000" u="sng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www.istaratlas.com/?t=donations</a:t>
            </a:r>
          </a:p>
          <a:p>
            <a:r>
              <a:rPr lang="zh-CN" altLang="en-US" sz="3200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捐赠支付页</a:t>
            </a:r>
            <a:r>
              <a:rPr lang="en-US" altLang="zh-CN" sz="4000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	</a:t>
            </a:r>
            <a:r>
              <a:rPr lang="en-US" altLang="zh-CN" sz="4000" u="sng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www.istaratlas.com/?t=donations&amp;i=pay</a:t>
            </a:r>
          </a:p>
        </p:txBody>
      </p:sp>
      <p:sp>
        <p:nvSpPr>
          <p:cNvPr id="20" name="矩形 19"/>
          <p:cNvSpPr/>
          <p:nvPr/>
        </p:nvSpPr>
        <p:spPr>
          <a:xfrm>
            <a:off x="1983105" y="4321175"/>
            <a:ext cx="2564130" cy="1433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www.istaratlas.com</a:t>
            </a:r>
          </a:p>
        </p:txBody>
      </p:sp>
      <p:sp>
        <p:nvSpPr>
          <p:cNvPr id="5" name="矩形 4"/>
          <p:cNvSpPr/>
          <p:nvPr/>
        </p:nvSpPr>
        <p:spPr>
          <a:xfrm>
            <a:off x="4651375" y="4321175"/>
            <a:ext cx="431800" cy="1433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/</a:t>
            </a:r>
          </a:p>
        </p:txBody>
      </p:sp>
      <p:sp>
        <p:nvSpPr>
          <p:cNvPr id="6" name="矩形 5"/>
          <p:cNvSpPr/>
          <p:nvPr/>
        </p:nvSpPr>
        <p:spPr>
          <a:xfrm>
            <a:off x="5200015" y="4321175"/>
            <a:ext cx="431800" cy="1433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?</a:t>
            </a:r>
          </a:p>
        </p:txBody>
      </p:sp>
      <p:sp>
        <p:nvSpPr>
          <p:cNvPr id="7" name="矩形 6"/>
          <p:cNvSpPr/>
          <p:nvPr/>
        </p:nvSpPr>
        <p:spPr>
          <a:xfrm>
            <a:off x="5761990" y="4321175"/>
            <a:ext cx="1826895" cy="1433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t=donations</a:t>
            </a:r>
          </a:p>
        </p:txBody>
      </p:sp>
      <p:sp>
        <p:nvSpPr>
          <p:cNvPr id="8" name="矩形 7"/>
          <p:cNvSpPr/>
          <p:nvPr/>
        </p:nvSpPr>
        <p:spPr>
          <a:xfrm>
            <a:off x="7722870" y="4321175"/>
            <a:ext cx="431800" cy="1433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&amp;</a:t>
            </a:r>
          </a:p>
        </p:txBody>
      </p:sp>
      <p:sp>
        <p:nvSpPr>
          <p:cNvPr id="9" name="矩形 8"/>
          <p:cNvSpPr/>
          <p:nvPr/>
        </p:nvSpPr>
        <p:spPr>
          <a:xfrm>
            <a:off x="8297545" y="4321175"/>
            <a:ext cx="1826895" cy="1433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i=pay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 </a:t>
            </a:r>
            <a:r>
              <a:rPr lang="en-US" altLang="zh-CN"/>
              <a:t>Font</a:t>
            </a:r>
          </a:p>
        </p:txBody>
      </p:sp>
      <p:sp>
        <p:nvSpPr>
          <p:cNvPr id="20" name="矩形 19"/>
          <p:cNvSpPr/>
          <p:nvPr/>
        </p:nvSpPr>
        <p:spPr>
          <a:xfrm>
            <a:off x="927100" y="2176780"/>
            <a:ext cx="3406140" cy="18415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商业授权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35805" y="2220595"/>
            <a:ext cx="59759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互联网上的每一个字体都源于创作者的辛勤创作和IT从业者的劳动结晶。</a:t>
            </a:r>
          </a:p>
          <a:p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计算机字库是典型的拥有著作权的作品。根据中华人民共和国著作权法，使用他人作品应当同著作权人订立许可使用合同。著作权人未明确许可、转让的权利，未经著作权人同意，另一方当事人不得行使。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98220" y="4334510"/>
            <a:ext cx="10249535" cy="1879600"/>
            <a:chOff x="1718" y="7110"/>
            <a:chExt cx="16141" cy="2960"/>
          </a:xfrm>
        </p:grpSpPr>
        <p:sp>
          <p:nvSpPr>
            <p:cNvPr id="44" name="矩形 43"/>
            <p:cNvSpPr/>
            <p:nvPr/>
          </p:nvSpPr>
          <p:spPr>
            <a:xfrm>
              <a:off x="7143" y="7110"/>
              <a:ext cx="5249" cy="296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2. 内置使用：指将字库文件整体或部分、直接或格式转换后，以嵌入的方式应用到网站、计算机程序或带有可视化显示功能的电子产品中的行为。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718" y="7110"/>
              <a:ext cx="5249" cy="296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1. 内部使用：指个人或单位在其内部使用的终端设备上安装并使用字库的行为。该使用行为包括在屏幕上显示和临时从打印机上输出两种。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611" y="7110"/>
              <a:ext cx="5249" cy="296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3. 商业发布：指以直接营利或者间接营利为目的，将字体作为视觉设计要素，进行复制、发行、展览、放映、信息网络传播、广播等使用字体的行为。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 </a:t>
            </a:r>
            <a:r>
              <a:rPr lang="en-US" altLang="zh-CN"/>
              <a:t>Font</a:t>
            </a:r>
          </a:p>
        </p:txBody>
      </p:sp>
      <p:sp>
        <p:nvSpPr>
          <p:cNvPr id="20" name="矩形 19"/>
          <p:cNvSpPr/>
          <p:nvPr/>
        </p:nvSpPr>
        <p:spPr>
          <a:xfrm>
            <a:off x="927100" y="2176780"/>
            <a:ext cx="3406140" cy="18415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Peignot BQ" charset="0"/>
                <a:ea typeface="微软雅黑 Light" panose="020B0502040204020203" charset="-122"/>
              </a:rPr>
              <a:t>Peignot BQ</a:t>
            </a:r>
          </a:p>
        </p:txBody>
      </p:sp>
      <p:sp>
        <p:nvSpPr>
          <p:cNvPr id="5" name="矩形 4"/>
          <p:cNvSpPr/>
          <p:nvPr/>
        </p:nvSpPr>
        <p:spPr>
          <a:xfrm>
            <a:off x="4615815" y="2176780"/>
            <a:ext cx="3406140" cy="18415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微软雅黑 </a:t>
            </a:r>
            <a:r>
              <a:rPr lang="en-US" altLang="zh-CN" sz="4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Light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4198620"/>
            <a:ext cx="3495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尚未获得商业授权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1365" y="4198620"/>
            <a:ext cx="3495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无需商业授权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 </a:t>
            </a:r>
            <a:r>
              <a:rPr lang="en-US" altLang="zh-CN"/>
              <a:t>Profile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1865" y="1825625"/>
            <a:ext cx="9370060" cy="5200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/>
              <a:t>杨 云帆</a:t>
            </a:r>
          </a:p>
          <a:p>
            <a:pPr marL="0" indent="0">
              <a:buNone/>
            </a:pPr>
            <a:r>
              <a:rPr lang="en-US" altLang="zh-CN"/>
              <a:t>Cloudy Young ·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克劳迪</a:t>
            </a: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官网负责人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Official Website Dictator</a:t>
            </a:r>
          </a:p>
          <a:p>
            <a:r>
              <a:rPr lang="zh-CN" altLang="en-US">
                <a:solidFill>
                  <a:schemeClr val="bg1"/>
                </a:solidFill>
              </a:rPr>
              <a:t>官网前台</a:t>
            </a:r>
          </a:p>
          <a:p>
            <a:r>
              <a:rPr lang="zh-CN" altLang="en-US">
                <a:solidFill>
                  <a:schemeClr val="bg1"/>
                </a:solidFill>
              </a:rPr>
              <a:t>监督</a:t>
            </a:r>
          </a:p>
          <a:p>
            <a:r>
              <a:rPr lang="zh-CN" altLang="en-US">
                <a:solidFill>
                  <a:schemeClr val="bg1"/>
                </a:solidFill>
              </a:rPr>
              <a:t>美术协定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网站 </a:t>
            </a:r>
            <a:r>
              <a:rPr lang="en-US" altLang="zh-CN">
                <a:solidFill>
                  <a:schemeClr val="bg1"/>
                </a:solidFill>
              </a:rPr>
              <a:t>· www.cyoung.me</a:t>
            </a:r>
          </a:p>
        </p:txBody>
      </p:sp>
      <p:pic>
        <p:nvPicPr>
          <p:cNvPr id="4" name="图片 3" descr="36304920_1414130617_lrtA"/>
          <p:cNvPicPr>
            <a:picLocks noChangeAspect="1"/>
          </p:cNvPicPr>
          <p:nvPr/>
        </p:nvPicPr>
        <p:blipFill>
          <a:blip r:embed="rId2"/>
          <a:srcRect l="5199" r="5199"/>
          <a:stretch>
            <a:fillRect/>
          </a:stretch>
        </p:blipFill>
        <p:spPr>
          <a:xfrm>
            <a:off x="896620" y="1825625"/>
            <a:ext cx="988060" cy="98806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简介 </a:t>
            </a:r>
            <a:r>
              <a:rPr lang="en-US" altLang="zh-CN"/>
              <a:t>Profile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1865" y="1825625"/>
            <a:ext cx="9370060" cy="53041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/>
              <a:t>李 辰悦</a:t>
            </a:r>
          </a:p>
          <a:p>
            <a:pPr marL="0" indent="0">
              <a:buNone/>
            </a:pPr>
            <a:r>
              <a:rPr lang="en-US" altLang="zh-CN"/>
              <a:t>Jimschenchen ·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小吉姆</a:t>
            </a: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官网协助人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Official Website Facilitator</a:t>
            </a:r>
          </a:p>
          <a:p>
            <a:r>
              <a:rPr lang="zh-CN" altLang="en-US">
                <a:solidFill>
                  <a:schemeClr val="bg1"/>
                </a:solidFill>
              </a:rPr>
              <a:t>官网后台</a:t>
            </a:r>
          </a:p>
          <a:p>
            <a:r>
              <a:rPr lang="zh-CN" altLang="en-US">
                <a:solidFill>
                  <a:schemeClr val="bg1"/>
                </a:solidFill>
              </a:rPr>
              <a:t>企业邮箱</a:t>
            </a:r>
          </a:p>
          <a:p>
            <a:r>
              <a:rPr lang="zh-CN" altLang="en-US">
                <a:solidFill>
                  <a:schemeClr val="bg1"/>
                </a:solidFill>
              </a:rPr>
              <a:t>官号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公众号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网站 </a:t>
            </a:r>
            <a:r>
              <a:rPr lang="en-US" altLang="zh-CN">
                <a:solidFill>
                  <a:schemeClr val="bg1"/>
                </a:solidFill>
              </a:rPr>
              <a:t>· www.jimschenchen.top</a:t>
            </a:r>
          </a:p>
        </p:txBody>
      </p:sp>
      <p:pic>
        <p:nvPicPr>
          <p:cNvPr id="4" name="图片 3" descr="C:\Users\Cloudy Young\Desktop\QQ图片20170604125730.jpgQQ图片2017060412573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7255" y="1826260"/>
            <a:ext cx="986790" cy="986790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周结 </a:t>
            </a:r>
            <a:r>
              <a:rPr lang="en-US" altLang="zh-CN"/>
              <a:t>Weekly 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4795"/>
          </a:xfrm>
        </p:spPr>
        <p:txBody>
          <a:bodyPr/>
          <a:lstStyle/>
          <a:p>
            <a:r>
              <a:rPr lang="zh-CN" altLang="en-US"/>
              <a:t>捐赠页面 </a:t>
            </a:r>
            <a:r>
              <a:rPr lang="en-US" altLang="zh-CN"/>
              <a:t>Donations</a:t>
            </a:r>
          </a:p>
          <a:p>
            <a:pPr lvl="1"/>
            <a:r>
              <a:rPr lang="en-US" altLang="zh-CN"/>
              <a:t>www.istaratlas.com/?t=donations</a:t>
            </a:r>
          </a:p>
          <a:p>
            <a:pPr lvl="1"/>
            <a:r>
              <a:rPr lang="en-US" altLang="zh-CN"/>
              <a:t>www.istaratlas.com/?t=donations&amp;i=pay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38200" y="3427095"/>
            <a:ext cx="10186670" cy="2952115"/>
            <a:chOff x="1320" y="5397"/>
            <a:chExt cx="16042" cy="4649"/>
          </a:xfrm>
        </p:grpSpPr>
        <p:grpSp>
          <p:nvGrpSpPr>
            <p:cNvPr id="8" name="组合 7"/>
            <p:cNvGrpSpPr/>
            <p:nvPr/>
          </p:nvGrpSpPr>
          <p:grpSpPr>
            <a:xfrm>
              <a:off x="1320" y="5397"/>
              <a:ext cx="16042" cy="2010"/>
              <a:chOff x="1320" y="5737"/>
              <a:chExt cx="16042" cy="2590"/>
            </a:xfrm>
          </p:grpSpPr>
          <p:sp>
            <p:nvSpPr>
              <p:cNvPr id="4" name="右箭头 3"/>
              <p:cNvSpPr/>
              <p:nvPr/>
            </p:nvSpPr>
            <p:spPr>
              <a:xfrm>
                <a:off x="1320" y="5737"/>
                <a:ext cx="3793" cy="2591"/>
              </a:xfrm>
              <a:prstGeom prst="rightArrow">
                <a:avLst>
                  <a:gd name="adj1" fmla="val 100000"/>
                  <a:gd name="adj2" fmla="val 21999"/>
                </a:avLst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进入捐赠页面</a:t>
                </a:r>
              </a:p>
            </p:txBody>
          </p:sp>
          <p:sp>
            <p:nvSpPr>
              <p:cNvPr id="5" name="右箭头 4"/>
              <p:cNvSpPr/>
              <p:nvPr/>
            </p:nvSpPr>
            <p:spPr>
              <a:xfrm>
                <a:off x="5417" y="5737"/>
                <a:ext cx="3793" cy="2591"/>
              </a:xfrm>
              <a:prstGeom prst="rightArrow">
                <a:avLst>
                  <a:gd name="adj1" fmla="val 100000"/>
                  <a:gd name="adj2" fmla="val 21999"/>
                </a:avLst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选择任意捐赠金额</a:t>
                </a:r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9452" y="5737"/>
                <a:ext cx="3793" cy="2591"/>
              </a:xfrm>
              <a:prstGeom prst="rightArrow">
                <a:avLst>
                  <a:gd name="adj1" fmla="val 100000"/>
                  <a:gd name="adj2" fmla="val 21999"/>
                </a:avLst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输入个人信息</a:t>
                </a:r>
              </a:p>
              <a:p>
                <a:pPr algn="ctr"/>
                <a:r>
                  <a:rPr lang="zh-CN" altLang="en-US" sz="24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姓名</a:t>
                </a:r>
                <a:r>
                  <a:rPr lang="en-US" altLang="zh-CN" sz="24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&amp;</a:t>
                </a:r>
                <a:r>
                  <a:rPr lang="zh-CN" altLang="en-US" sz="24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电话</a:t>
                </a:r>
              </a:p>
            </p:txBody>
          </p:sp>
          <p:sp>
            <p:nvSpPr>
              <p:cNvPr id="7" name="右箭头 6"/>
              <p:cNvSpPr/>
              <p:nvPr/>
            </p:nvSpPr>
            <p:spPr>
              <a:xfrm>
                <a:off x="13570" y="5737"/>
                <a:ext cx="3793" cy="2591"/>
              </a:xfrm>
              <a:prstGeom prst="rightArrow">
                <a:avLst>
                  <a:gd name="adj1" fmla="val 100000"/>
                  <a:gd name="adj2" fmla="val 21999"/>
                </a:avLst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4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支付宝扫码</a:t>
                </a:r>
              </a:p>
              <a:p>
                <a:pPr algn="ctr"/>
                <a:r>
                  <a:rPr lang="zh-CN" sz="24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转账</a:t>
                </a:r>
              </a:p>
            </p:txBody>
          </p:sp>
        </p:grpSp>
        <p:sp>
          <p:nvSpPr>
            <p:cNvPr id="9" name="右箭头 8"/>
            <p:cNvSpPr/>
            <p:nvPr/>
          </p:nvSpPr>
          <p:spPr>
            <a:xfrm flipH="1">
              <a:off x="9210" y="8036"/>
              <a:ext cx="3793" cy="2011"/>
            </a:xfrm>
            <a:prstGeom prst="rightArrow">
              <a:avLst>
                <a:gd name="adj1" fmla="val 100000"/>
                <a:gd name="adj2" fmla="val 21999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等待交易审核</a:t>
              </a:r>
            </a:p>
          </p:txBody>
        </p:sp>
        <p:sp>
          <p:nvSpPr>
            <p:cNvPr id="10" name="右箭头 9"/>
            <p:cNvSpPr/>
            <p:nvPr/>
          </p:nvSpPr>
          <p:spPr>
            <a:xfrm flipH="1">
              <a:off x="13424" y="8036"/>
              <a:ext cx="3793" cy="2011"/>
            </a:xfrm>
            <a:prstGeom prst="rightArrow">
              <a:avLst>
                <a:gd name="adj1" fmla="val 100000"/>
                <a:gd name="adj2" fmla="val 21999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输入交易码</a:t>
              </a:r>
            </a:p>
            <a:p>
              <a:pPr algn="ctr"/>
              <a:r>
                <a:rPr lang="zh-CN" sz="24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后</a:t>
              </a:r>
              <a:r>
                <a:rPr lang="en-US" altLang="zh-CN" sz="24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6</a:t>
              </a:r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位</a:t>
              </a:r>
            </a:p>
          </p:txBody>
        </p:sp>
        <p:sp>
          <p:nvSpPr>
            <p:cNvPr id="11" name="右箭头 10"/>
            <p:cNvSpPr/>
            <p:nvPr/>
          </p:nvSpPr>
          <p:spPr>
            <a:xfrm flipH="1">
              <a:off x="5113" y="8036"/>
              <a:ext cx="3793" cy="2011"/>
            </a:xfrm>
            <a:prstGeom prst="rightArrow">
              <a:avLst>
                <a:gd name="adj1" fmla="val 100000"/>
                <a:gd name="adj2" fmla="val 0"/>
              </a:avLst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4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审核通过</a:t>
              </a:r>
            </a:p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Thanks List</a:t>
              </a:r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显示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周结 </a:t>
            </a:r>
            <a:r>
              <a:rPr lang="en-US" altLang="zh-CN"/>
              <a:t>Weekly 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官网组成</a:t>
            </a:r>
          </a:p>
          <a:p>
            <a:endParaRPr lang="zh-CN" altLang="en-US"/>
          </a:p>
          <a:p>
            <a:pPr lvl="1"/>
            <a:r>
              <a:rPr lang="zh-CN" altLang="en-US"/>
              <a:t>前台：浏览和用户账户</a:t>
            </a:r>
          </a:p>
          <a:p>
            <a:pPr lvl="1"/>
            <a:r>
              <a:rPr lang="zh-CN" altLang="en-US"/>
              <a:t>后台：管理员账户、文章发布、文档工具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周结 </a:t>
            </a:r>
            <a:r>
              <a:rPr lang="en-US" altLang="zh-CN"/>
              <a:t>Weekly 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时间轴 </a:t>
            </a:r>
            <a:r>
              <a:rPr lang="en-US" altLang="zh-CN"/>
              <a:t>Timeline</a:t>
            </a:r>
          </a:p>
          <a:p>
            <a:endParaRPr lang="en-US" altLang="zh-CN"/>
          </a:p>
          <a:p>
            <a:pPr lvl="1"/>
            <a:r>
              <a:rPr lang="en-US" altLang="zh-CN"/>
              <a:t>6</a:t>
            </a:r>
            <a:r>
              <a:rPr lang="zh-CN" altLang="en-US"/>
              <a:t>月份</a:t>
            </a:r>
          </a:p>
          <a:p>
            <a:pPr lvl="2"/>
            <a:r>
              <a:rPr lang="zh-CN" altLang="en-US"/>
              <a:t>用户账户</a:t>
            </a:r>
            <a:r>
              <a:rPr lang="en-US" altLang="zh-CN"/>
              <a:t>&amp;</a:t>
            </a:r>
            <a:r>
              <a:rPr lang="zh-CN" altLang="en-US"/>
              <a:t>管理员账户系统</a:t>
            </a:r>
          </a:p>
          <a:p>
            <a:pPr lvl="2"/>
            <a:r>
              <a:rPr lang="zh-CN" altLang="en-US"/>
              <a:t>后台办公工具</a:t>
            </a:r>
          </a:p>
          <a:p>
            <a:pPr lvl="1"/>
            <a:r>
              <a:rPr lang="en-US" altLang="zh-CN"/>
              <a:t>7</a:t>
            </a:r>
            <a:r>
              <a:rPr lang="zh-CN" altLang="en-US"/>
              <a:t>月份</a:t>
            </a:r>
          </a:p>
          <a:p>
            <a:pPr lvl="2"/>
            <a:r>
              <a:rPr lang="zh-CN" altLang="en-US"/>
              <a:t>前台</a:t>
            </a:r>
            <a:r>
              <a:rPr lang="en-US" altLang="zh-CN"/>
              <a:t>Emlog</a:t>
            </a:r>
            <a:r>
              <a:rPr lang="zh-CN" altLang="en-US"/>
              <a:t>博客系统</a:t>
            </a:r>
          </a:p>
          <a:p>
            <a:pPr lvl="2"/>
            <a:r>
              <a:rPr lang="en-US" altLang="zh-CN"/>
              <a:t>CSS</a:t>
            </a:r>
            <a:r>
              <a:rPr lang="zh-CN" altLang="en-US"/>
              <a:t>主题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周结 </a:t>
            </a:r>
            <a:r>
              <a:rPr lang="en-US" altLang="zh-CN"/>
              <a:t>Weekly 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SOMETHING BLA BKA..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图标 </a:t>
            </a:r>
            <a:r>
              <a:rPr lang="en-US" altLang="zh-CN"/>
              <a:t>Icon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63295" y="1876425"/>
            <a:ext cx="3106420" cy="3748405"/>
            <a:chOff x="1517" y="2955"/>
            <a:chExt cx="4892" cy="5903"/>
          </a:xfrm>
        </p:grpSpPr>
        <p:grpSp>
          <p:nvGrpSpPr>
            <p:cNvPr id="9" name="组合 8"/>
            <p:cNvGrpSpPr/>
            <p:nvPr/>
          </p:nvGrpSpPr>
          <p:grpSpPr>
            <a:xfrm>
              <a:off x="1517" y="2955"/>
              <a:ext cx="4891" cy="4891"/>
              <a:chOff x="833" y="2270"/>
              <a:chExt cx="6260" cy="6260"/>
            </a:xfrm>
          </p:grpSpPr>
          <p:pic>
            <p:nvPicPr>
              <p:cNvPr id="4" name="图片 3" descr="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" y="2558"/>
                <a:ext cx="5684" cy="5684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833" y="2270"/>
                <a:ext cx="6261" cy="6261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>
                  <a:solidFill>
                    <a:srgbClr val="242424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517" y="8230"/>
              <a:ext cx="489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默认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Default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08500" y="1885950"/>
            <a:ext cx="3324225" cy="4751070"/>
            <a:chOff x="7439" y="2953"/>
            <a:chExt cx="5235" cy="7482"/>
          </a:xfrm>
        </p:grpSpPr>
        <p:grpSp>
          <p:nvGrpSpPr>
            <p:cNvPr id="12" name="组合 11"/>
            <p:cNvGrpSpPr/>
            <p:nvPr/>
          </p:nvGrpSpPr>
          <p:grpSpPr>
            <a:xfrm>
              <a:off x="7439" y="2954"/>
              <a:ext cx="2257" cy="3547"/>
              <a:chOff x="1517" y="2955"/>
              <a:chExt cx="4892" cy="768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517" y="2955"/>
                <a:ext cx="4892" cy="4892"/>
                <a:chOff x="833" y="2270"/>
                <a:chExt cx="6261" cy="6261"/>
              </a:xfrm>
            </p:grpSpPr>
            <p:pic>
              <p:nvPicPr>
                <p:cNvPr id="14" name="图片 13" descr="E:\Star Atlas 星图\icon-blue.pngicon-blue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>
                <a:xfrm>
                  <a:off x="1122" y="2558"/>
                  <a:ext cx="5681" cy="5684"/>
                </a:xfrm>
                <a:prstGeom prst="rect">
                  <a:avLst/>
                </a:prstGeom>
              </p:spPr>
            </p:pic>
            <p:sp>
              <p:nvSpPr>
                <p:cNvPr id="15" name="矩形 14"/>
                <p:cNvSpPr/>
                <p:nvPr/>
              </p:nvSpPr>
              <p:spPr>
                <a:xfrm>
                  <a:off x="833" y="2270"/>
                  <a:ext cx="6261" cy="6261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>
                    <a:solidFill>
                      <a:srgbClr val="242424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</p:grpSp>
          <p:sp>
            <p:nvSpPr>
              <p:cNvPr id="16" name="文本框 15"/>
              <p:cNvSpPr txBox="1"/>
              <p:nvPr/>
            </p:nvSpPr>
            <p:spPr>
              <a:xfrm>
                <a:off x="1517" y="8230"/>
                <a:ext cx="4892" cy="2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湛蓝 </a:t>
                </a:r>
                <a:r>
                  <a:rPr lang="en-US" altLang="zh-CN" sz="20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Azure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0418" y="2953"/>
              <a:ext cx="2257" cy="3547"/>
              <a:chOff x="1517" y="2955"/>
              <a:chExt cx="4892" cy="7688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517" y="2955"/>
                <a:ext cx="4892" cy="4892"/>
                <a:chOff x="833" y="2270"/>
                <a:chExt cx="6261" cy="6261"/>
              </a:xfrm>
            </p:grpSpPr>
            <p:pic>
              <p:nvPicPr>
                <p:cNvPr id="19" name="图片 18" descr="E:\Star Atlas 星图\icon-pink.pngicon-pink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>
                <a:xfrm>
                  <a:off x="1122" y="2561"/>
                  <a:ext cx="5681" cy="5679"/>
                </a:xfrm>
                <a:prstGeom prst="rect">
                  <a:avLst/>
                </a:prstGeom>
              </p:spPr>
            </p:pic>
            <p:sp>
              <p:nvSpPr>
                <p:cNvPr id="20" name="矩形 19"/>
                <p:cNvSpPr/>
                <p:nvPr/>
              </p:nvSpPr>
              <p:spPr>
                <a:xfrm>
                  <a:off x="833" y="2270"/>
                  <a:ext cx="6261" cy="6261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>
                    <a:solidFill>
                      <a:srgbClr val="242424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1517" y="8230"/>
                <a:ext cx="4892" cy="2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康乃馨 </a:t>
                </a:r>
                <a:r>
                  <a:rPr lang="en-US" altLang="zh-CN" sz="20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Carnation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439" y="6767"/>
              <a:ext cx="5235" cy="3668"/>
              <a:chOff x="7438" y="7034"/>
              <a:chExt cx="5235" cy="3668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7438" y="7034"/>
                <a:ext cx="5235" cy="2257"/>
                <a:chOff x="7438" y="7034"/>
                <a:chExt cx="5235" cy="2257"/>
              </a:xfrm>
            </p:grpSpPr>
            <p:pic>
              <p:nvPicPr>
                <p:cNvPr id="22" name="图片 21" descr="title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63" y="7467"/>
                  <a:ext cx="4584" cy="1391"/>
                </a:xfrm>
                <a:prstGeom prst="rect">
                  <a:avLst/>
                </a:prstGeom>
              </p:spPr>
            </p:pic>
            <p:sp>
              <p:nvSpPr>
                <p:cNvPr id="23" name="矩形 22"/>
                <p:cNvSpPr/>
                <p:nvPr/>
              </p:nvSpPr>
              <p:spPr>
                <a:xfrm>
                  <a:off x="7438" y="7034"/>
                  <a:ext cx="5235" cy="2257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>
                    <a:solidFill>
                      <a:srgbClr val="242424"/>
                    </a:solidFill>
                    <a:latin typeface="微软雅黑 Light" panose="020B0502040204020203" charset="-122"/>
                    <a:ea typeface="微软雅黑 Light" panose="020B0502040204020203" charset="-122"/>
                  </a:endParaRPr>
                </a:p>
              </p:txBody>
            </p:sp>
          </p:grpSp>
          <p:sp>
            <p:nvSpPr>
              <p:cNvPr id="25" name="文本框 24"/>
              <p:cNvSpPr txBox="1"/>
              <p:nvPr/>
            </p:nvSpPr>
            <p:spPr>
              <a:xfrm>
                <a:off x="7438" y="9589"/>
                <a:ext cx="5235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长标题默认 </a:t>
                </a:r>
              </a:p>
              <a:p>
                <a:pPr algn="ctr"/>
                <a:r>
                  <a:rPr lang="en-US" altLang="zh-CN" sz="2000">
                    <a:solidFill>
                      <a:schemeClr val="bg1"/>
                    </a:solidFill>
                    <a:latin typeface="微软雅黑 Light" panose="020B0502040204020203" charset="-122"/>
                    <a:ea typeface="微软雅黑 Light" panose="020B0502040204020203" charset="-122"/>
                  </a:rPr>
                  <a:t>Long-Title Normal</a:t>
                </a: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8236585" y="4307840"/>
            <a:ext cx="3324225" cy="2329180"/>
            <a:chOff x="7438" y="7034"/>
            <a:chExt cx="5235" cy="3668"/>
          </a:xfrm>
        </p:grpSpPr>
        <p:grpSp>
          <p:nvGrpSpPr>
            <p:cNvPr id="40" name="组合 39"/>
            <p:cNvGrpSpPr/>
            <p:nvPr/>
          </p:nvGrpSpPr>
          <p:grpSpPr>
            <a:xfrm>
              <a:off x="7438" y="7034"/>
              <a:ext cx="5235" cy="2257"/>
              <a:chOff x="7438" y="7034"/>
              <a:chExt cx="5235" cy="2257"/>
            </a:xfrm>
          </p:grpSpPr>
          <p:pic>
            <p:nvPicPr>
              <p:cNvPr id="41" name="图片 40" descr="E:\Star Atlas 星图\title-blue.pngtitle-blue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8142" y="7467"/>
                <a:ext cx="3827" cy="139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7438" y="7034"/>
                <a:ext cx="5235" cy="2257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>
                  <a:solidFill>
                    <a:srgbClr val="242424"/>
                  </a:solidFill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7438" y="9589"/>
              <a:ext cx="523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长标题湛蓝</a:t>
              </a:r>
            </a:p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Long-Title Azure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8228330" y="1886585"/>
            <a:ext cx="3333115" cy="14331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.PNG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.SVG</a:t>
            </a:r>
          </a:p>
          <a:p>
            <a:pPr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.ICO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228330" y="3432175"/>
            <a:ext cx="3333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文件格式</a:t>
            </a:r>
          </a:p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File Suffix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配色 </a:t>
            </a:r>
            <a:r>
              <a:rPr lang="en-US" altLang="zh-CN"/>
              <a:t>Colors</a:t>
            </a:r>
          </a:p>
        </p:txBody>
      </p:sp>
      <p:sp>
        <p:nvSpPr>
          <p:cNvPr id="3" name="矩形 2"/>
          <p:cNvSpPr/>
          <p:nvPr/>
        </p:nvSpPr>
        <p:spPr>
          <a:xfrm>
            <a:off x="942975" y="1868170"/>
            <a:ext cx="2961640" cy="1526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242424"/>
                </a:solidFill>
                <a:latin typeface="微软雅黑 Light" panose="020B0502040204020203" charset="-122"/>
                <a:ea typeface="微软雅黑 Light" panose="020B0502040204020203" charset="-122"/>
              </a:rPr>
              <a:t>#FFFFFF</a:t>
            </a:r>
          </a:p>
          <a:p>
            <a:pPr algn="ctr"/>
            <a:r>
              <a:rPr lang="en-US" altLang="zh-CN" b="1">
                <a:solidFill>
                  <a:srgbClr val="242424"/>
                </a:solidFill>
                <a:latin typeface="微软雅黑 Light" panose="020B0502040204020203" charset="-122"/>
                <a:ea typeface="微软雅黑 Light" panose="020B0502040204020203" charset="-122"/>
              </a:rPr>
              <a:t>RBG(255,255,255)</a:t>
            </a:r>
          </a:p>
        </p:txBody>
      </p:sp>
      <p:sp>
        <p:nvSpPr>
          <p:cNvPr id="5" name="矩形 4"/>
          <p:cNvSpPr/>
          <p:nvPr/>
        </p:nvSpPr>
        <p:spPr>
          <a:xfrm>
            <a:off x="4150360" y="1868170"/>
            <a:ext cx="2961640" cy="1526540"/>
          </a:xfrm>
          <a:prstGeom prst="rect">
            <a:avLst/>
          </a:prstGeom>
          <a:solidFill>
            <a:srgbClr val="24242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#242424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RBG(36,36,36)</a:t>
            </a:r>
          </a:p>
        </p:txBody>
      </p:sp>
      <p:sp>
        <p:nvSpPr>
          <p:cNvPr id="6" name="矩形 5"/>
          <p:cNvSpPr/>
          <p:nvPr/>
        </p:nvSpPr>
        <p:spPr>
          <a:xfrm>
            <a:off x="7344410" y="1868170"/>
            <a:ext cx="2961640" cy="15265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#00B0F0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RBG(0,176,240)</a:t>
            </a:r>
          </a:p>
        </p:txBody>
      </p:sp>
      <p:sp>
        <p:nvSpPr>
          <p:cNvPr id="7" name="矩形 6"/>
          <p:cNvSpPr/>
          <p:nvPr/>
        </p:nvSpPr>
        <p:spPr>
          <a:xfrm>
            <a:off x="942975" y="3722370"/>
            <a:ext cx="2961640" cy="152654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#FF5050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RBG(255,80,80)</a:t>
            </a:r>
          </a:p>
        </p:txBody>
      </p:sp>
      <p:sp>
        <p:nvSpPr>
          <p:cNvPr id="28" name="矩形 27"/>
          <p:cNvSpPr/>
          <p:nvPr/>
        </p:nvSpPr>
        <p:spPr>
          <a:xfrm>
            <a:off x="4150360" y="3722370"/>
            <a:ext cx="2961640" cy="15265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#595959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RBG(89,89,89)</a:t>
            </a:r>
          </a:p>
        </p:txBody>
      </p:sp>
      <p:sp>
        <p:nvSpPr>
          <p:cNvPr id="29" name="矩形 28"/>
          <p:cNvSpPr/>
          <p:nvPr/>
        </p:nvSpPr>
        <p:spPr>
          <a:xfrm>
            <a:off x="7344410" y="3722370"/>
            <a:ext cx="2961640" cy="15265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#000000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RBG(0,0,0)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lang="en-US" altLang="zh-CN" b="1">
            <a:solidFill>
              <a:srgbClr val="242424"/>
            </a:solidFill>
            <a:latin typeface="微软雅黑 Light" panose="020B0502040204020203" charset="-122"/>
            <a:ea typeface="微软雅黑 Light" panose="020B0502040204020203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434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Peignot BQ</vt:lpstr>
      <vt:lpstr>微软雅黑 Light</vt:lpstr>
      <vt:lpstr>Arial</vt:lpstr>
      <vt:lpstr>Calibri</vt:lpstr>
      <vt:lpstr>Office 主题</vt:lpstr>
      <vt:lpstr>PowerPoint Presentation</vt:lpstr>
      <vt:lpstr>简介 Profile</vt:lpstr>
      <vt:lpstr>简介 Profile</vt:lpstr>
      <vt:lpstr>周结 Weekly Summary</vt:lpstr>
      <vt:lpstr>周结 Weekly Summary</vt:lpstr>
      <vt:lpstr>周结 Weekly Summary</vt:lpstr>
      <vt:lpstr>周结 Weekly Summary</vt:lpstr>
      <vt:lpstr>图标 Icon</vt:lpstr>
      <vt:lpstr>配色 Colors</vt:lpstr>
      <vt:lpstr>网址 URL</vt:lpstr>
      <vt:lpstr>字体 Font</vt:lpstr>
      <vt:lpstr>字体 Font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Cloudy Young</dc:creator>
  <cp:lastModifiedBy>Cloudy Young</cp:lastModifiedBy>
  <cp:revision>219</cp:revision>
  <dcterms:created xsi:type="dcterms:W3CDTF">2017-05-21T17:27:00Z</dcterms:created>
  <dcterms:modified xsi:type="dcterms:W3CDTF">2020-04-22T22:09:50Z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2052-10.1.0.6500</vt:lpwstr>
  </property>
</Properties>
</file>