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42424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46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2485909" y="3218939"/>
            <a:ext cx="458857" cy="458855"/>
          </a:xfrm>
          <a:custGeom>
            <a:avLst/>
            <a:gdLst>
              <a:gd name="connsiteX0" fmla="*/ 229429 w 458857"/>
              <a:gd name="connsiteY0" fmla="*/ 0 h 458855"/>
              <a:gd name="connsiteX1" fmla="*/ 316105 w 458857"/>
              <a:gd name="connsiteY1" fmla="*/ 128210 h 458855"/>
              <a:gd name="connsiteX2" fmla="*/ 458857 w 458857"/>
              <a:gd name="connsiteY2" fmla="*/ 175267 h 458855"/>
              <a:gd name="connsiteX3" fmla="*/ 369673 w 458857"/>
              <a:gd name="connsiteY3" fmla="*/ 301562 h 458855"/>
              <a:gd name="connsiteX4" fmla="*/ 371223 w 458857"/>
              <a:gd name="connsiteY4" fmla="*/ 458855 h 458855"/>
              <a:gd name="connsiteX5" fmla="*/ 229429 w 458857"/>
              <a:gd name="connsiteY5" fmla="*/ 408699 h 458855"/>
              <a:gd name="connsiteX6" fmla="*/ 87634 w 458857"/>
              <a:gd name="connsiteY6" fmla="*/ 458855 h 458855"/>
              <a:gd name="connsiteX7" fmla="*/ 89184 w 458857"/>
              <a:gd name="connsiteY7" fmla="*/ 301562 h 458855"/>
              <a:gd name="connsiteX8" fmla="*/ 0 w 458857"/>
              <a:gd name="connsiteY8" fmla="*/ 175266 h 458855"/>
              <a:gd name="connsiteX9" fmla="*/ 142752 w 458857"/>
              <a:gd name="connsiteY9" fmla="*/ 128210 h 458855"/>
              <a:gd name="connsiteX10" fmla="*/ 229429 w 458857"/>
              <a:gd name="connsiteY10" fmla="*/ 0 h 45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8857" h="458855">
                <a:moveTo>
                  <a:pt x="229429" y="0"/>
                </a:moveTo>
                <a:lnTo>
                  <a:pt x="316105" y="128210"/>
                </a:lnTo>
                <a:lnTo>
                  <a:pt x="458857" y="175267"/>
                </a:lnTo>
                <a:lnTo>
                  <a:pt x="369673" y="301562"/>
                </a:lnTo>
                <a:cubicBezTo>
                  <a:pt x="370191" y="353993"/>
                  <a:pt x="370706" y="406424"/>
                  <a:pt x="371223" y="458855"/>
                </a:cubicBezTo>
                <a:lnTo>
                  <a:pt x="229429" y="408699"/>
                </a:lnTo>
                <a:lnTo>
                  <a:pt x="87634" y="458855"/>
                </a:lnTo>
                <a:cubicBezTo>
                  <a:pt x="88151" y="406424"/>
                  <a:pt x="88667" y="353993"/>
                  <a:pt x="89184" y="301562"/>
                </a:cubicBezTo>
                <a:lnTo>
                  <a:pt x="0" y="175266"/>
                </a:lnTo>
                <a:lnTo>
                  <a:pt x="142752" y="128210"/>
                </a:lnTo>
                <a:lnTo>
                  <a:pt x="229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726690" y="1858645"/>
            <a:ext cx="7073265" cy="2496185"/>
            <a:chOff x="4294" y="2927"/>
            <a:chExt cx="11139" cy="3931"/>
          </a:xfrm>
        </p:grpSpPr>
        <p:sp>
          <p:nvSpPr>
            <p:cNvPr id="6" name="文本框 5"/>
            <p:cNvSpPr txBox="1"/>
            <p:nvPr/>
          </p:nvSpPr>
          <p:spPr>
            <a:xfrm>
              <a:off x="7538" y="3768"/>
              <a:ext cx="7895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latin typeface="Peignot BQ" charset="0"/>
                </a:rPr>
                <a:t>tar Atlas</a:t>
              </a:r>
              <a:endParaRPr lang="en-US" altLang="zh-CN" sz="11500" dirty="0">
                <a:solidFill>
                  <a:schemeClr val="bg1"/>
                </a:solidFill>
                <a:latin typeface="Peignot BQ" charset="0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 rot="20731394">
              <a:off x="4294" y="2927"/>
              <a:ext cx="3931" cy="3931"/>
            </a:xfrm>
            <a:custGeom>
              <a:avLst/>
              <a:gdLst>
                <a:gd name="connsiteX0" fmla="*/ 829108 w 2495890"/>
                <a:gd name="connsiteY0" fmla="*/ 0 h 2495889"/>
                <a:gd name="connsiteX1" fmla="*/ 2495890 w 2495890"/>
                <a:gd name="connsiteY1" fmla="*/ 829107 h 2495889"/>
                <a:gd name="connsiteX2" fmla="*/ 1666782 w 2495890"/>
                <a:gd name="connsiteY2" fmla="*/ 2495889 h 2495889"/>
                <a:gd name="connsiteX3" fmla="*/ 0 w 2495890"/>
                <a:gd name="connsiteY3" fmla="*/ 1666781 h 2495889"/>
                <a:gd name="connsiteX4" fmla="*/ 829108 w 2495890"/>
                <a:gd name="connsiteY4" fmla="*/ 0 h 2495889"/>
                <a:gd name="connsiteX5" fmla="*/ 981317 w 2495890"/>
                <a:gd name="connsiteY5" fmla="*/ 350083 h 2495889"/>
                <a:gd name="connsiteX6" fmla="*/ 894640 w 2495890"/>
                <a:gd name="connsiteY6" fmla="*/ 478293 h 2495889"/>
                <a:gd name="connsiteX7" fmla="*/ 751888 w 2495890"/>
                <a:gd name="connsiteY7" fmla="*/ 525349 h 2495889"/>
                <a:gd name="connsiteX8" fmla="*/ 841072 w 2495890"/>
                <a:gd name="connsiteY8" fmla="*/ 651645 h 2495889"/>
                <a:gd name="connsiteX9" fmla="*/ 839522 w 2495890"/>
                <a:gd name="connsiteY9" fmla="*/ 808938 h 2495889"/>
                <a:gd name="connsiteX10" fmla="*/ 981317 w 2495890"/>
                <a:gd name="connsiteY10" fmla="*/ 758782 h 2495889"/>
                <a:gd name="connsiteX11" fmla="*/ 1123111 w 2495890"/>
                <a:gd name="connsiteY11" fmla="*/ 808938 h 2495889"/>
                <a:gd name="connsiteX12" fmla="*/ 1121561 w 2495890"/>
                <a:gd name="connsiteY12" fmla="*/ 651645 h 2495889"/>
                <a:gd name="connsiteX13" fmla="*/ 1210745 w 2495890"/>
                <a:gd name="connsiteY13" fmla="*/ 525350 h 2495889"/>
                <a:gd name="connsiteX14" fmla="*/ 1067993 w 2495890"/>
                <a:gd name="connsiteY14" fmla="*/ 478293 h 2495889"/>
                <a:gd name="connsiteX15" fmla="*/ 981317 w 2495890"/>
                <a:gd name="connsiteY15" fmla="*/ 350083 h 2495889"/>
                <a:gd name="connsiteX16" fmla="*/ 1904141 w 2495890"/>
                <a:gd name="connsiteY16" fmla="*/ 1071914 h 2495889"/>
                <a:gd name="connsiteX17" fmla="*/ 1675693 w 2495890"/>
                <a:gd name="connsiteY17" fmla="*/ 1095446 h 2495889"/>
                <a:gd name="connsiteX18" fmla="*/ 1535431 w 2495890"/>
                <a:gd name="connsiteY18" fmla="*/ 1276102 h 2495889"/>
                <a:gd name="connsiteX19" fmla="*/ 1534102 w 2495890"/>
                <a:gd name="connsiteY19" fmla="*/ 1396190 h 2495889"/>
                <a:gd name="connsiteX20" fmla="*/ 1587930 w 2495890"/>
                <a:gd name="connsiteY20" fmla="*/ 1503422 h 2495889"/>
                <a:gd name="connsiteX21" fmla="*/ 1649695 w 2495890"/>
                <a:gd name="connsiteY21" fmla="*/ 1566035 h 2495889"/>
                <a:gd name="connsiteX22" fmla="*/ 1693630 w 2495890"/>
                <a:gd name="connsiteY22" fmla="*/ 1601465 h 2495889"/>
                <a:gd name="connsiteX23" fmla="*/ 1788787 w 2495890"/>
                <a:gd name="connsiteY23" fmla="*/ 1679098 h 2495889"/>
                <a:gd name="connsiteX24" fmla="*/ 1849241 w 2495890"/>
                <a:gd name="connsiteY24" fmla="*/ 1786158 h 2495889"/>
                <a:gd name="connsiteX25" fmla="*/ 1854454 w 2495890"/>
                <a:gd name="connsiteY25" fmla="*/ 1850543 h 2495889"/>
                <a:gd name="connsiteX26" fmla="*/ 1847372 w 2495890"/>
                <a:gd name="connsiteY26" fmla="*/ 1892558 h 2495889"/>
                <a:gd name="connsiteX27" fmla="*/ 1789671 w 2495890"/>
                <a:gd name="connsiteY27" fmla="*/ 1998657 h 2495889"/>
                <a:gd name="connsiteX28" fmla="*/ 1688013 w 2495890"/>
                <a:gd name="connsiteY28" fmla="*/ 2060664 h 2495889"/>
                <a:gd name="connsiteX29" fmla="*/ 1647566 w 2495890"/>
                <a:gd name="connsiteY29" fmla="*/ 2066404 h 2495889"/>
                <a:gd name="connsiteX30" fmla="*/ 1584405 w 2495890"/>
                <a:gd name="connsiteY30" fmla="*/ 2059506 h 2495889"/>
                <a:gd name="connsiteX31" fmla="*/ 1487121 w 2495890"/>
                <a:gd name="connsiteY31" fmla="*/ 2004169 h 2495889"/>
                <a:gd name="connsiteX32" fmla="*/ 1439217 w 2495890"/>
                <a:gd name="connsiteY32" fmla="*/ 1928797 h 2495889"/>
                <a:gd name="connsiteX33" fmla="*/ 1421202 w 2495890"/>
                <a:gd name="connsiteY33" fmla="*/ 1869841 h 2495889"/>
                <a:gd name="connsiteX34" fmla="*/ 1365591 w 2495890"/>
                <a:gd name="connsiteY34" fmla="*/ 1893118 h 2495889"/>
                <a:gd name="connsiteX35" fmla="*/ 1373962 w 2495890"/>
                <a:gd name="connsiteY35" fmla="*/ 1917483 h 2495889"/>
                <a:gd name="connsiteX36" fmla="*/ 1390159 w 2495890"/>
                <a:gd name="connsiteY36" fmla="*/ 1955160 h 2495889"/>
                <a:gd name="connsiteX37" fmla="*/ 1490997 w 2495890"/>
                <a:gd name="connsiteY37" fmla="*/ 2067782 h 2495889"/>
                <a:gd name="connsiteX38" fmla="*/ 1582676 w 2495890"/>
                <a:gd name="connsiteY38" fmla="*/ 2107035 h 2495889"/>
                <a:gd name="connsiteX39" fmla="*/ 1744450 w 2495890"/>
                <a:gd name="connsiteY39" fmla="*/ 2110324 h 2495889"/>
                <a:gd name="connsiteX40" fmla="*/ 1842092 w 2495890"/>
                <a:gd name="connsiteY40" fmla="*/ 2064315 h 2495889"/>
                <a:gd name="connsiteX41" fmla="*/ 1927114 w 2495890"/>
                <a:gd name="connsiteY41" fmla="*/ 1969975 h 2495889"/>
                <a:gd name="connsiteX42" fmla="*/ 1957489 w 2495890"/>
                <a:gd name="connsiteY42" fmla="*/ 1890882 h 2495889"/>
                <a:gd name="connsiteX43" fmla="*/ 1966675 w 2495890"/>
                <a:gd name="connsiteY43" fmla="*/ 1840753 h 2495889"/>
                <a:gd name="connsiteX44" fmla="*/ 1966990 w 2495890"/>
                <a:gd name="connsiteY44" fmla="*/ 1807528 h 2495889"/>
                <a:gd name="connsiteX45" fmla="*/ 1940892 w 2495890"/>
                <a:gd name="connsiteY45" fmla="*/ 1700932 h 2495889"/>
                <a:gd name="connsiteX46" fmla="*/ 1890743 w 2495890"/>
                <a:gd name="connsiteY46" fmla="*/ 1625260 h 2495889"/>
                <a:gd name="connsiteX47" fmla="*/ 1849019 w 2495890"/>
                <a:gd name="connsiteY47" fmla="*/ 1582873 h 2495889"/>
                <a:gd name="connsiteX48" fmla="*/ 1807287 w 2495890"/>
                <a:gd name="connsiteY48" fmla="*/ 1548389 h 2495889"/>
                <a:gd name="connsiteX49" fmla="*/ 1763950 w 2495890"/>
                <a:gd name="connsiteY49" fmla="*/ 1515749 h 2495889"/>
                <a:gd name="connsiteX50" fmla="*/ 1706699 w 2495890"/>
                <a:gd name="connsiteY50" fmla="*/ 1469919 h 2495889"/>
                <a:gd name="connsiteX51" fmla="*/ 1662531 w 2495890"/>
                <a:gd name="connsiteY51" fmla="*/ 1412789 h 2495889"/>
                <a:gd name="connsiteX52" fmla="*/ 1641136 w 2495890"/>
                <a:gd name="connsiteY52" fmla="*/ 1325785 h 2495889"/>
                <a:gd name="connsiteX53" fmla="*/ 1647373 w 2495890"/>
                <a:gd name="connsiteY53" fmla="*/ 1267369 h 2495889"/>
                <a:gd name="connsiteX54" fmla="*/ 1705691 w 2495890"/>
                <a:gd name="connsiteY54" fmla="*/ 1166887 h 2495889"/>
                <a:gd name="connsiteX55" fmla="*/ 1806635 w 2495890"/>
                <a:gd name="connsiteY55" fmla="*/ 1111281 h 2495889"/>
                <a:gd name="connsiteX56" fmla="*/ 1861256 w 2495890"/>
                <a:gd name="connsiteY56" fmla="*/ 1107507 h 2495889"/>
                <a:gd name="connsiteX57" fmla="*/ 1896443 w 2495890"/>
                <a:gd name="connsiteY57" fmla="*/ 1113393 h 2495889"/>
                <a:gd name="connsiteX58" fmla="*/ 1976001 w 2495890"/>
                <a:gd name="connsiteY58" fmla="*/ 1155197 h 2495889"/>
                <a:gd name="connsiteX59" fmla="*/ 2029584 w 2495890"/>
                <a:gd name="connsiteY59" fmla="*/ 1227554 h 2495889"/>
                <a:gd name="connsiteX60" fmla="*/ 2038823 w 2495890"/>
                <a:gd name="connsiteY60" fmla="*/ 1252144 h 2495889"/>
                <a:gd name="connsiteX61" fmla="*/ 2046460 w 2495890"/>
                <a:gd name="connsiteY61" fmla="*/ 1278579 h 2495889"/>
                <a:gd name="connsiteX62" fmla="*/ 2094234 w 2495890"/>
                <a:gd name="connsiteY62" fmla="*/ 1262311 h 2495889"/>
                <a:gd name="connsiteX63" fmla="*/ 2084711 w 2495890"/>
                <a:gd name="connsiteY63" fmla="*/ 1234449 h 2495889"/>
                <a:gd name="connsiteX64" fmla="*/ 2064462 w 2495890"/>
                <a:gd name="connsiteY64" fmla="*/ 1191398 h 2495889"/>
                <a:gd name="connsiteX65" fmla="*/ 1996516 w 2495890"/>
                <a:gd name="connsiteY65" fmla="*/ 1115081 h 2495889"/>
                <a:gd name="connsiteX66" fmla="*/ 1904141 w 2495890"/>
                <a:gd name="connsiteY66" fmla="*/ 1071914 h 249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495890" h="2495889">
                  <a:moveTo>
                    <a:pt x="829108" y="0"/>
                  </a:moveTo>
                  <a:lnTo>
                    <a:pt x="2495890" y="829107"/>
                  </a:lnTo>
                  <a:lnTo>
                    <a:pt x="1666782" y="2495889"/>
                  </a:lnTo>
                  <a:lnTo>
                    <a:pt x="0" y="1666781"/>
                  </a:lnTo>
                  <a:lnTo>
                    <a:pt x="829108" y="0"/>
                  </a:lnTo>
                  <a:close/>
                  <a:moveTo>
                    <a:pt x="981317" y="350083"/>
                  </a:moveTo>
                  <a:lnTo>
                    <a:pt x="894640" y="478293"/>
                  </a:lnTo>
                  <a:lnTo>
                    <a:pt x="751888" y="525349"/>
                  </a:lnTo>
                  <a:lnTo>
                    <a:pt x="841072" y="651645"/>
                  </a:lnTo>
                  <a:cubicBezTo>
                    <a:pt x="840555" y="704076"/>
                    <a:pt x="840039" y="756507"/>
                    <a:pt x="839522" y="808938"/>
                  </a:cubicBezTo>
                  <a:lnTo>
                    <a:pt x="981317" y="758782"/>
                  </a:lnTo>
                  <a:lnTo>
                    <a:pt x="1123111" y="808938"/>
                  </a:lnTo>
                  <a:cubicBezTo>
                    <a:pt x="1122594" y="756507"/>
                    <a:pt x="1122079" y="704076"/>
                    <a:pt x="1121561" y="651645"/>
                  </a:cubicBezTo>
                  <a:lnTo>
                    <a:pt x="1210745" y="525350"/>
                  </a:lnTo>
                  <a:lnTo>
                    <a:pt x="1067993" y="478293"/>
                  </a:lnTo>
                  <a:lnTo>
                    <a:pt x="981317" y="350083"/>
                  </a:lnTo>
                  <a:close/>
                  <a:moveTo>
                    <a:pt x="1904141" y="1071914"/>
                  </a:moveTo>
                  <a:cubicBezTo>
                    <a:pt x="1821075" y="1051746"/>
                    <a:pt x="1744926" y="1059590"/>
                    <a:pt x="1675693" y="1095446"/>
                  </a:cubicBezTo>
                  <a:cubicBezTo>
                    <a:pt x="1606459" y="1131302"/>
                    <a:pt x="1559706" y="1191521"/>
                    <a:pt x="1535431" y="1276102"/>
                  </a:cubicBezTo>
                  <a:cubicBezTo>
                    <a:pt x="1524960" y="1317870"/>
                    <a:pt x="1524517" y="1357899"/>
                    <a:pt x="1534102" y="1396190"/>
                  </a:cubicBezTo>
                  <a:cubicBezTo>
                    <a:pt x="1543686" y="1434480"/>
                    <a:pt x="1561629" y="1470224"/>
                    <a:pt x="1587930" y="1503422"/>
                  </a:cubicBezTo>
                  <a:cubicBezTo>
                    <a:pt x="1608405" y="1527650"/>
                    <a:pt x="1628993" y="1548522"/>
                    <a:pt x="1649695" y="1566035"/>
                  </a:cubicBezTo>
                  <a:cubicBezTo>
                    <a:pt x="1670396" y="1583548"/>
                    <a:pt x="1685042" y="1595359"/>
                    <a:pt x="1693630" y="1601465"/>
                  </a:cubicBezTo>
                  <a:cubicBezTo>
                    <a:pt x="1727922" y="1626125"/>
                    <a:pt x="1759641" y="1652003"/>
                    <a:pt x="1788787" y="1679098"/>
                  </a:cubicBezTo>
                  <a:cubicBezTo>
                    <a:pt x="1817933" y="1706193"/>
                    <a:pt x="1838084" y="1741880"/>
                    <a:pt x="1849241" y="1786158"/>
                  </a:cubicBezTo>
                  <a:cubicBezTo>
                    <a:pt x="1854558" y="1810520"/>
                    <a:pt x="1856296" y="1831982"/>
                    <a:pt x="1854454" y="1850543"/>
                  </a:cubicBezTo>
                  <a:cubicBezTo>
                    <a:pt x="1852611" y="1869104"/>
                    <a:pt x="1850250" y="1883109"/>
                    <a:pt x="1847372" y="1892558"/>
                  </a:cubicBezTo>
                  <a:cubicBezTo>
                    <a:pt x="1836879" y="1932346"/>
                    <a:pt x="1817645" y="1967711"/>
                    <a:pt x="1789671" y="1998657"/>
                  </a:cubicBezTo>
                  <a:cubicBezTo>
                    <a:pt x="1761697" y="2029602"/>
                    <a:pt x="1727811" y="2050271"/>
                    <a:pt x="1688013" y="2060664"/>
                  </a:cubicBezTo>
                  <a:cubicBezTo>
                    <a:pt x="1678946" y="2063340"/>
                    <a:pt x="1665463" y="2065254"/>
                    <a:pt x="1647566" y="2066404"/>
                  </a:cubicBezTo>
                  <a:cubicBezTo>
                    <a:pt x="1629670" y="2067554"/>
                    <a:pt x="1608616" y="2065255"/>
                    <a:pt x="1584405" y="2059506"/>
                  </a:cubicBezTo>
                  <a:cubicBezTo>
                    <a:pt x="1542123" y="2047437"/>
                    <a:pt x="1509695" y="2028991"/>
                    <a:pt x="1487121" y="2004169"/>
                  </a:cubicBezTo>
                  <a:cubicBezTo>
                    <a:pt x="1464548" y="1979347"/>
                    <a:pt x="1448579" y="1954223"/>
                    <a:pt x="1439217" y="1928797"/>
                  </a:cubicBezTo>
                  <a:cubicBezTo>
                    <a:pt x="1429856" y="1903372"/>
                    <a:pt x="1423851" y="1883720"/>
                    <a:pt x="1421202" y="1869841"/>
                  </a:cubicBezTo>
                  <a:lnTo>
                    <a:pt x="1365591" y="1893118"/>
                  </a:lnTo>
                  <a:cubicBezTo>
                    <a:pt x="1367003" y="1897120"/>
                    <a:pt x="1369793" y="1905242"/>
                    <a:pt x="1373962" y="1917483"/>
                  </a:cubicBezTo>
                  <a:cubicBezTo>
                    <a:pt x="1378130" y="1929724"/>
                    <a:pt x="1383530" y="1942283"/>
                    <a:pt x="1390159" y="1955160"/>
                  </a:cubicBezTo>
                  <a:cubicBezTo>
                    <a:pt x="1419935" y="2008525"/>
                    <a:pt x="1453548" y="2046065"/>
                    <a:pt x="1490997" y="2067782"/>
                  </a:cubicBezTo>
                  <a:cubicBezTo>
                    <a:pt x="1528446" y="2089499"/>
                    <a:pt x="1559005" y="2102583"/>
                    <a:pt x="1582676" y="2107035"/>
                  </a:cubicBezTo>
                  <a:cubicBezTo>
                    <a:pt x="1647536" y="2121938"/>
                    <a:pt x="1701460" y="2123035"/>
                    <a:pt x="1744450" y="2110324"/>
                  </a:cubicBezTo>
                  <a:cubicBezTo>
                    <a:pt x="1787440" y="2097615"/>
                    <a:pt x="1819988" y="2082278"/>
                    <a:pt x="1842092" y="2064315"/>
                  </a:cubicBezTo>
                  <a:cubicBezTo>
                    <a:pt x="1882604" y="2033377"/>
                    <a:pt x="1910944" y="2001930"/>
                    <a:pt x="1927114" y="1969975"/>
                  </a:cubicBezTo>
                  <a:cubicBezTo>
                    <a:pt x="1943284" y="1938021"/>
                    <a:pt x="1953409" y="1911657"/>
                    <a:pt x="1957489" y="1890882"/>
                  </a:cubicBezTo>
                  <a:cubicBezTo>
                    <a:pt x="1962451" y="1871181"/>
                    <a:pt x="1965513" y="1854472"/>
                    <a:pt x="1966675" y="1840753"/>
                  </a:cubicBezTo>
                  <a:cubicBezTo>
                    <a:pt x="1967839" y="1827034"/>
                    <a:pt x="1967944" y="1815959"/>
                    <a:pt x="1966990" y="1807528"/>
                  </a:cubicBezTo>
                  <a:cubicBezTo>
                    <a:pt x="1965005" y="1767039"/>
                    <a:pt x="1956306" y="1731507"/>
                    <a:pt x="1940892" y="1700932"/>
                  </a:cubicBezTo>
                  <a:cubicBezTo>
                    <a:pt x="1925478" y="1670357"/>
                    <a:pt x="1908761" y="1645133"/>
                    <a:pt x="1890743" y="1625260"/>
                  </a:cubicBezTo>
                  <a:cubicBezTo>
                    <a:pt x="1872725" y="1605386"/>
                    <a:pt x="1858816" y="1591258"/>
                    <a:pt x="1849019" y="1582873"/>
                  </a:cubicBezTo>
                  <a:cubicBezTo>
                    <a:pt x="1835464" y="1571095"/>
                    <a:pt x="1821553" y="1559599"/>
                    <a:pt x="1807287" y="1548389"/>
                  </a:cubicBezTo>
                  <a:cubicBezTo>
                    <a:pt x="1793020" y="1537179"/>
                    <a:pt x="1778575" y="1526299"/>
                    <a:pt x="1763950" y="1515749"/>
                  </a:cubicBezTo>
                  <a:cubicBezTo>
                    <a:pt x="1743076" y="1500480"/>
                    <a:pt x="1723992" y="1485203"/>
                    <a:pt x="1706699" y="1469919"/>
                  </a:cubicBezTo>
                  <a:cubicBezTo>
                    <a:pt x="1689406" y="1454633"/>
                    <a:pt x="1674683" y="1435590"/>
                    <a:pt x="1662531" y="1412789"/>
                  </a:cubicBezTo>
                  <a:cubicBezTo>
                    <a:pt x="1647967" y="1381587"/>
                    <a:pt x="1640835" y="1352585"/>
                    <a:pt x="1641136" y="1325785"/>
                  </a:cubicBezTo>
                  <a:cubicBezTo>
                    <a:pt x="1641437" y="1298986"/>
                    <a:pt x="1643516" y="1279513"/>
                    <a:pt x="1647373" y="1267369"/>
                  </a:cubicBezTo>
                  <a:cubicBezTo>
                    <a:pt x="1657835" y="1228547"/>
                    <a:pt x="1677274" y="1195053"/>
                    <a:pt x="1705691" y="1166887"/>
                  </a:cubicBezTo>
                  <a:cubicBezTo>
                    <a:pt x="1734107" y="1138722"/>
                    <a:pt x="1767755" y="1120187"/>
                    <a:pt x="1806635" y="1111281"/>
                  </a:cubicBezTo>
                  <a:cubicBezTo>
                    <a:pt x="1828067" y="1107375"/>
                    <a:pt x="1846274" y="1106117"/>
                    <a:pt x="1861256" y="1107507"/>
                  </a:cubicBezTo>
                  <a:cubicBezTo>
                    <a:pt x="1876239" y="1108898"/>
                    <a:pt x="1887967" y="1110860"/>
                    <a:pt x="1896443" y="1113393"/>
                  </a:cubicBezTo>
                  <a:cubicBezTo>
                    <a:pt x="1926921" y="1121481"/>
                    <a:pt x="1953439" y="1135416"/>
                    <a:pt x="1976001" y="1155197"/>
                  </a:cubicBezTo>
                  <a:cubicBezTo>
                    <a:pt x="1998562" y="1174979"/>
                    <a:pt x="2016423" y="1199098"/>
                    <a:pt x="2029584" y="1227554"/>
                  </a:cubicBezTo>
                  <a:cubicBezTo>
                    <a:pt x="2032496" y="1234579"/>
                    <a:pt x="2035577" y="1242775"/>
                    <a:pt x="2038823" y="1252144"/>
                  </a:cubicBezTo>
                  <a:cubicBezTo>
                    <a:pt x="2042070" y="1261513"/>
                    <a:pt x="2044616" y="1270324"/>
                    <a:pt x="2046460" y="1278579"/>
                  </a:cubicBezTo>
                  <a:lnTo>
                    <a:pt x="2094234" y="1262311"/>
                  </a:lnTo>
                  <a:cubicBezTo>
                    <a:pt x="2092595" y="1256900"/>
                    <a:pt x="2089421" y="1247613"/>
                    <a:pt x="2084711" y="1234449"/>
                  </a:cubicBezTo>
                  <a:cubicBezTo>
                    <a:pt x="2080003" y="1221284"/>
                    <a:pt x="2073253" y="1206934"/>
                    <a:pt x="2064462" y="1191398"/>
                  </a:cubicBezTo>
                  <a:cubicBezTo>
                    <a:pt x="2046091" y="1160383"/>
                    <a:pt x="2023442" y="1134945"/>
                    <a:pt x="1996516" y="1115081"/>
                  </a:cubicBezTo>
                  <a:cubicBezTo>
                    <a:pt x="1969589" y="1095217"/>
                    <a:pt x="1938798" y="1080828"/>
                    <a:pt x="1904141" y="10719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2485909" y="3218939"/>
            <a:ext cx="458857" cy="458855"/>
          </a:xfrm>
          <a:custGeom>
            <a:avLst/>
            <a:gdLst>
              <a:gd name="connsiteX0" fmla="*/ 229429 w 458857"/>
              <a:gd name="connsiteY0" fmla="*/ 0 h 458855"/>
              <a:gd name="connsiteX1" fmla="*/ 316105 w 458857"/>
              <a:gd name="connsiteY1" fmla="*/ 128210 h 458855"/>
              <a:gd name="connsiteX2" fmla="*/ 458857 w 458857"/>
              <a:gd name="connsiteY2" fmla="*/ 175267 h 458855"/>
              <a:gd name="connsiteX3" fmla="*/ 369673 w 458857"/>
              <a:gd name="connsiteY3" fmla="*/ 301562 h 458855"/>
              <a:gd name="connsiteX4" fmla="*/ 371223 w 458857"/>
              <a:gd name="connsiteY4" fmla="*/ 458855 h 458855"/>
              <a:gd name="connsiteX5" fmla="*/ 229429 w 458857"/>
              <a:gd name="connsiteY5" fmla="*/ 408699 h 458855"/>
              <a:gd name="connsiteX6" fmla="*/ 87634 w 458857"/>
              <a:gd name="connsiteY6" fmla="*/ 458855 h 458855"/>
              <a:gd name="connsiteX7" fmla="*/ 89184 w 458857"/>
              <a:gd name="connsiteY7" fmla="*/ 301562 h 458855"/>
              <a:gd name="connsiteX8" fmla="*/ 0 w 458857"/>
              <a:gd name="connsiteY8" fmla="*/ 175266 h 458855"/>
              <a:gd name="connsiteX9" fmla="*/ 142752 w 458857"/>
              <a:gd name="connsiteY9" fmla="*/ 128210 h 458855"/>
              <a:gd name="connsiteX10" fmla="*/ 229429 w 458857"/>
              <a:gd name="connsiteY10" fmla="*/ 0 h 45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8857" h="458855">
                <a:moveTo>
                  <a:pt x="229429" y="0"/>
                </a:moveTo>
                <a:lnTo>
                  <a:pt x="316105" y="128210"/>
                </a:lnTo>
                <a:lnTo>
                  <a:pt x="458857" y="175267"/>
                </a:lnTo>
                <a:lnTo>
                  <a:pt x="369673" y="301562"/>
                </a:lnTo>
                <a:cubicBezTo>
                  <a:pt x="370191" y="353993"/>
                  <a:pt x="370706" y="406424"/>
                  <a:pt x="371223" y="458855"/>
                </a:cubicBezTo>
                <a:lnTo>
                  <a:pt x="229429" y="408699"/>
                </a:lnTo>
                <a:lnTo>
                  <a:pt x="87634" y="458855"/>
                </a:lnTo>
                <a:cubicBezTo>
                  <a:pt x="88151" y="406424"/>
                  <a:pt x="88667" y="353993"/>
                  <a:pt x="89184" y="301562"/>
                </a:cubicBezTo>
                <a:lnTo>
                  <a:pt x="0" y="175266"/>
                </a:lnTo>
                <a:lnTo>
                  <a:pt x="142752" y="128210"/>
                </a:lnTo>
                <a:lnTo>
                  <a:pt x="229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15365" y="723265"/>
            <a:ext cx="9349740" cy="2495550"/>
            <a:chOff x="4294" y="2927"/>
            <a:chExt cx="14724" cy="3930"/>
          </a:xfrm>
        </p:grpSpPr>
        <p:sp>
          <p:nvSpPr>
            <p:cNvPr id="6" name="文本框 5"/>
            <p:cNvSpPr txBox="1"/>
            <p:nvPr/>
          </p:nvSpPr>
          <p:spPr>
            <a:xfrm>
              <a:off x="7538" y="3768"/>
              <a:ext cx="11481" cy="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>
                  <a:solidFill>
                    <a:srgbClr val="00B0F0"/>
                  </a:solidFill>
                  <a:latin typeface="Peignot BQ" charset="0"/>
                </a:rPr>
                <a:t>tar Atlas</a:t>
              </a:r>
              <a:endParaRPr lang="en-US" altLang="zh-CN" sz="11500" dirty="0">
                <a:solidFill>
                  <a:srgbClr val="00B0F0"/>
                </a:solidFill>
                <a:latin typeface="Peignot BQ" charset="0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 rot="20731394">
              <a:off x="4294" y="2927"/>
              <a:ext cx="3931" cy="3931"/>
            </a:xfrm>
            <a:custGeom>
              <a:avLst/>
              <a:gdLst>
                <a:gd name="connsiteX0" fmla="*/ 829108 w 2495890"/>
                <a:gd name="connsiteY0" fmla="*/ 0 h 2495889"/>
                <a:gd name="connsiteX1" fmla="*/ 2495890 w 2495890"/>
                <a:gd name="connsiteY1" fmla="*/ 829107 h 2495889"/>
                <a:gd name="connsiteX2" fmla="*/ 1666782 w 2495890"/>
                <a:gd name="connsiteY2" fmla="*/ 2495889 h 2495889"/>
                <a:gd name="connsiteX3" fmla="*/ 0 w 2495890"/>
                <a:gd name="connsiteY3" fmla="*/ 1666781 h 2495889"/>
                <a:gd name="connsiteX4" fmla="*/ 829108 w 2495890"/>
                <a:gd name="connsiteY4" fmla="*/ 0 h 2495889"/>
                <a:gd name="connsiteX5" fmla="*/ 981317 w 2495890"/>
                <a:gd name="connsiteY5" fmla="*/ 350083 h 2495889"/>
                <a:gd name="connsiteX6" fmla="*/ 894640 w 2495890"/>
                <a:gd name="connsiteY6" fmla="*/ 478293 h 2495889"/>
                <a:gd name="connsiteX7" fmla="*/ 751888 w 2495890"/>
                <a:gd name="connsiteY7" fmla="*/ 525349 h 2495889"/>
                <a:gd name="connsiteX8" fmla="*/ 841072 w 2495890"/>
                <a:gd name="connsiteY8" fmla="*/ 651645 h 2495889"/>
                <a:gd name="connsiteX9" fmla="*/ 839522 w 2495890"/>
                <a:gd name="connsiteY9" fmla="*/ 808938 h 2495889"/>
                <a:gd name="connsiteX10" fmla="*/ 981317 w 2495890"/>
                <a:gd name="connsiteY10" fmla="*/ 758782 h 2495889"/>
                <a:gd name="connsiteX11" fmla="*/ 1123111 w 2495890"/>
                <a:gd name="connsiteY11" fmla="*/ 808938 h 2495889"/>
                <a:gd name="connsiteX12" fmla="*/ 1121561 w 2495890"/>
                <a:gd name="connsiteY12" fmla="*/ 651645 h 2495889"/>
                <a:gd name="connsiteX13" fmla="*/ 1210745 w 2495890"/>
                <a:gd name="connsiteY13" fmla="*/ 525350 h 2495889"/>
                <a:gd name="connsiteX14" fmla="*/ 1067993 w 2495890"/>
                <a:gd name="connsiteY14" fmla="*/ 478293 h 2495889"/>
                <a:gd name="connsiteX15" fmla="*/ 981317 w 2495890"/>
                <a:gd name="connsiteY15" fmla="*/ 350083 h 2495889"/>
                <a:gd name="connsiteX16" fmla="*/ 1904141 w 2495890"/>
                <a:gd name="connsiteY16" fmla="*/ 1071914 h 2495889"/>
                <a:gd name="connsiteX17" fmla="*/ 1675693 w 2495890"/>
                <a:gd name="connsiteY17" fmla="*/ 1095446 h 2495889"/>
                <a:gd name="connsiteX18" fmla="*/ 1535431 w 2495890"/>
                <a:gd name="connsiteY18" fmla="*/ 1276102 h 2495889"/>
                <a:gd name="connsiteX19" fmla="*/ 1534102 w 2495890"/>
                <a:gd name="connsiteY19" fmla="*/ 1396190 h 2495889"/>
                <a:gd name="connsiteX20" fmla="*/ 1587930 w 2495890"/>
                <a:gd name="connsiteY20" fmla="*/ 1503422 h 2495889"/>
                <a:gd name="connsiteX21" fmla="*/ 1649695 w 2495890"/>
                <a:gd name="connsiteY21" fmla="*/ 1566035 h 2495889"/>
                <a:gd name="connsiteX22" fmla="*/ 1693630 w 2495890"/>
                <a:gd name="connsiteY22" fmla="*/ 1601465 h 2495889"/>
                <a:gd name="connsiteX23" fmla="*/ 1788787 w 2495890"/>
                <a:gd name="connsiteY23" fmla="*/ 1679098 h 2495889"/>
                <a:gd name="connsiteX24" fmla="*/ 1849241 w 2495890"/>
                <a:gd name="connsiteY24" fmla="*/ 1786158 h 2495889"/>
                <a:gd name="connsiteX25" fmla="*/ 1854454 w 2495890"/>
                <a:gd name="connsiteY25" fmla="*/ 1850543 h 2495889"/>
                <a:gd name="connsiteX26" fmla="*/ 1847372 w 2495890"/>
                <a:gd name="connsiteY26" fmla="*/ 1892558 h 2495889"/>
                <a:gd name="connsiteX27" fmla="*/ 1789671 w 2495890"/>
                <a:gd name="connsiteY27" fmla="*/ 1998657 h 2495889"/>
                <a:gd name="connsiteX28" fmla="*/ 1688013 w 2495890"/>
                <a:gd name="connsiteY28" fmla="*/ 2060664 h 2495889"/>
                <a:gd name="connsiteX29" fmla="*/ 1647566 w 2495890"/>
                <a:gd name="connsiteY29" fmla="*/ 2066404 h 2495889"/>
                <a:gd name="connsiteX30" fmla="*/ 1584405 w 2495890"/>
                <a:gd name="connsiteY30" fmla="*/ 2059506 h 2495889"/>
                <a:gd name="connsiteX31" fmla="*/ 1487121 w 2495890"/>
                <a:gd name="connsiteY31" fmla="*/ 2004169 h 2495889"/>
                <a:gd name="connsiteX32" fmla="*/ 1439217 w 2495890"/>
                <a:gd name="connsiteY32" fmla="*/ 1928797 h 2495889"/>
                <a:gd name="connsiteX33" fmla="*/ 1421202 w 2495890"/>
                <a:gd name="connsiteY33" fmla="*/ 1869841 h 2495889"/>
                <a:gd name="connsiteX34" fmla="*/ 1365591 w 2495890"/>
                <a:gd name="connsiteY34" fmla="*/ 1893118 h 2495889"/>
                <a:gd name="connsiteX35" fmla="*/ 1373962 w 2495890"/>
                <a:gd name="connsiteY35" fmla="*/ 1917483 h 2495889"/>
                <a:gd name="connsiteX36" fmla="*/ 1390159 w 2495890"/>
                <a:gd name="connsiteY36" fmla="*/ 1955160 h 2495889"/>
                <a:gd name="connsiteX37" fmla="*/ 1490997 w 2495890"/>
                <a:gd name="connsiteY37" fmla="*/ 2067782 h 2495889"/>
                <a:gd name="connsiteX38" fmla="*/ 1582676 w 2495890"/>
                <a:gd name="connsiteY38" fmla="*/ 2107035 h 2495889"/>
                <a:gd name="connsiteX39" fmla="*/ 1744450 w 2495890"/>
                <a:gd name="connsiteY39" fmla="*/ 2110324 h 2495889"/>
                <a:gd name="connsiteX40" fmla="*/ 1842092 w 2495890"/>
                <a:gd name="connsiteY40" fmla="*/ 2064315 h 2495889"/>
                <a:gd name="connsiteX41" fmla="*/ 1927114 w 2495890"/>
                <a:gd name="connsiteY41" fmla="*/ 1969975 h 2495889"/>
                <a:gd name="connsiteX42" fmla="*/ 1957489 w 2495890"/>
                <a:gd name="connsiteY42" fmla="*/ 1890882 h 2495889"/>
                <a:gd name="connsiteX43" fmla="*/ 1966675 w 2495890"/>
                <a:gd name="connsiteY43" fmla="*/ 1840753 h 2495889"/>
                <a:gd name="connsiteX44" fmla="*/ 1966990 w 2495890"/>
                <a:gd name="connsiteY44" fmla="*/ 1807528 h 2495889"/>
                <a:gd name="connsiteX45" fmla="*/ 1940892 w 2495890"/>
                <a:gd name="connsiteY45" fmla="*/ 1700932 h 2495889"/>
                <a:gd name="connsiteX46" fmla="*/ 1890743 w 2495890"/>
                <a:gd name="connsiteY46" fmla="*/ 1625260 h 2495889"/>
                <a:gd name="connsiteX47" fmla="*/ 1849019 w 2495890"/>
                <a:gd name="connsiteY47" fmla="*/ 1582873 h 2495889"/>
                <a:gd name="connsiteX48" fmla="*/ 1807287 w 2495890"/>
                <a:gd name="connsiteY48" fmla="*/ 1548389 h 2495889"/>
                <a:gd name="connsiteX49" fmla="*/ 1763950 w 2495890"/>
                <a:gd name="connsiteY49" fmla="*/ 1515749 h 2495889"/>
                <a:gd name="connsiteX50" fmla="*/ 1706699 w 2495890"/>
                <a:gd name="connsiteY50" fmla="*/ 1469919 h 2495889"/>
                <a:gd name="connsiteX51" fmla="*/ 1662531 w 2495890"/>
                <a:gd name="connsiteY51" fmla="*/ 1412789 h 2495889"/>
                <a:gd name="connsiteX52" fmla="*/ 1641136 w 2495890"/>
                <a:gd name="connsiteY52" fmla="*/ 1325785 h 2495889"/>
                <a:gd name="connsiteX53" fmla="*/ 1647373 w 2495890"/>
                <a:gd name="connsiteY53" fmla="*/ 1267369 h 2495889"/>
                <a:gd name="connsiteX54" fmla="*/ 1705691 w 2495890"/>
                <a:gd name="connsiteY54" fmla="*/ 1166887 h 2495889"/>
                <a:gd name="connsiteX55" fmla="*/ 1806635 w 2495890"/>
                <a:gd name="connsiteY55" fmla="*/ 1111281 h 2495889"/>
                <a:gd name="connsiteX56" fmla="*/ 1861256 w 2495890"/>
                <a:gd name="connsiteY56" fmla="*/ 1107507 h 2495889"/>
                <a:gd name="connsiteX57" fmla="*/ 1896443 w 2495890"/>
                <a:gd name="connsiteY57" fmla="*/ 1113393 h 2495889"/>
                <a:gd name="connsiteX58" fmla="*/ 1976001 w 2495890"/>
                <a:gd name="connsiteY58" fmla="*/ 1155197 h 2495889"/>
                <a:gd name="connsiteX59" fmla="*/ 2029584 w 2495890"/>
                <a:gd name="connsiteY59" fmla="*/ 1227554 h 2495889"/>
                <a:gd name="connsiteX60" fmla="*/ 2038823 w 2495890"/>
                <a:gd name="connsiteY60" fmla="*/ 1252144 h 2495889"/>
                <a:gd name="connsiteX61" fmla="*/ 2046460 w 2495890"/>
                <a:gd name="connsiteY61" fmla="*/ 1278579 h 2495889"/>
                <a:gd name="connsiteX62" fmla="*/ 2094234 w 2495890"/>
                <a:gd name="connsiteY62" fmla="*/ 1262311 h 2495889"/>
                <a:gd name="connsiteX63" fmla="*/ 2084711 w 2495890"/>
                <a:gd name="connsiteY63" fmla="*/ 1234449 h 2495889"/>
                <a:gd name="connsiteX64" fmla="*/ 2064462 w 2495890"/>
                <a:gd name="connsiteY64" fmla="*/ 1191398 h 2495889"/>
                <a:gd name="connsiteX65" fmla="*/ 1996516 w 2495890"/>
                <a:gd name="connsiteY65" fmla="*/ 1115081 h 2495889"/>
                <a:gd name="connsiteX66" fmla="*/ 1904141 w 2495890"/>
                <a:gd name="connsiteY66" fmla="*/ 1071914 h 249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495890" h="2495889">
                  <a:moveTo>
                    <a:pt x="829108" y="0"/>
                  </a:moveTo>
                  <a:lnTo>
                    <a:pt x="2495890" y="829107"/>
                  </a:lnTo>
                  <a:lnTo>
                    <a:pt x="1666782" y="2495889"/>
                  </a:lnTo>
                  <a:lnTo>
                    <a:pt x="0" y="1666781"/>
                  </a:lnTo>
                  <a:lnTo>
                    <a:pt x="829108" y="0"/>
                  </a:lnTo>
                  <a:close/>
                  <a:moveTo>
                    <a:pt x="981317" y="350083"/>
                  </a:moveTo>
                  <a:lnTo>
                    <a:pt x="894640" y="478293"/>
                  </a:lnTo>
                  <a:lnTo>
                    <a:pt x="751888" y="525349"/>
                  </a:lnTo>
                  <a:lnTo>
                    <a:pt x="841072" y="651645"/>
                  </a:lnTo>
                  <a:cubicBezTo>
                    <a:pt x="840555" y="704076"/>
                    <a:pt x="840039" y="756507"/>
                    <a:pt x="839522" y="808938"/>
                  </a:cubicBezTo>
                  <a:lnTo>
                    <a:pt x="981317" y="758782"/>
                  </a:lnTo>
                  <a:lnTo>
                    <a:pt x="1123111" y="808938"/>
                  </a:lnTo>
                  <a:cubicBezTo>
                    <a:pt x="1122594" y="756507"/>
                    <a:pt x="1122079" y="704076"/>
                    <a:pt x="1121561" y="651645"/>
                  </a:cubicBezTo>
                  <a:lnTo>
                    <a:pt x="1210745" y="525350"/>
                  </a:lnTo>
                  <a:lnTo>
                    <a:pt x="1067993" y="478293"/>
                  </a:lnTo>
                  <a:lnTo>
                    <a:pt x="981317" y="350083"/>
                  </a:lnTo>
                  <a:close/>
                  <a:moveTo>
                    <a:pt x="1904141" y="1071914"/>
                  </a:moveTo>
                  <a:cubicBezTo>
                    <a:pt x="1821075" y="1051746"/>
                    <a:pt x="1744926" y="1059590"/>
                    <a:pt x="1675693" y="1095446"/>
                  </a:cubicBezTo>
                  <a:cubicBezTo>
                    <a:pt x="1606459" y="1131302"/>
                    <a:pt x="1559706" y="1191521"/>
                    <a:pt x="1535431" y="1276102"/>
                  </a:cubicBezTo>
                  <a:cubicBezTo>
                    <a:pt x="1524960" y="1317870"/>
                    <a:pt x="1524517" y="1357899"/>
                    <a:pt x="1534102" y="1396190"/>
                  </a:cubicBezTo>
                  <a:cubicBezTo>
                    <a:pt x="1543686" y="1434480"/>
                    <a:pt x="1561629" y="1470224"/>
                    <a:pt x="1587930" y="1503422"/>
                  </a:cubicBezTo>
                  <a:cubicBezTo>
                    <a:pt x="1608405" y="1527650"/>
                    <a:pt x="1628993" y="1548522"/>
                    <a:pt x="1649695" y="1566035"/>
                  </a:cubicBezTo>
                  <a:cubicBezTo>
                    <a:pt x="1670396" y="1583548"/>
                    <a:pt x="1685042" y="1595359"/>
                    <a:pt x="1693630" y="1601465"/>
                  </a:cubicBezTo>
                  <a:cubicBezTo>
                    <a:pt x="1727922" y="1626125"/>
                    <a:pt x="1759641" y="1652003"/>
                    <a:pt x="1788787" y="1679098"/>
                  </a:cubicBezTo>
                  <a:cubicBezTo>
                    <a:pt x="1817933" y="1706193"/>
                    <a:pt x="1838084" y="1741880"/>
                    <a:pt x="1849241" y="1786158"/>
                  </a:cubicBezTo>
                  <a:cubicBezTo>
                    <a:pt x="1854558" y="1810520"/>
                    <a:pt x="1856296" y="1831982"/>
                    <a:pt x="1854454" y="1850543"/>
                  </a:cubicBezTo>
                  <a:cubicBezTo>
                    <a:pt x="1852611" y="1869104"/>
                    <a:pt x="1850250" y="1883109"/>
                    <a:pt x="1847372" y="1892558"/>
                  </a:cubicBezTo>
                  <a:cubicBezTo>
                    <a:pt x="1836879" y="1932346"/>
                    <a:pt x="1817645" y="1967711"/>
                    <a:pt x="1789671" y="1998657"/>
                  </a:cubicBezTo>
                  <a:cubicBezTo>
                    <a:pt x="1761697" y="2029602"/>
                    <a:pt x="1727811" y="2050271"/>
                    <a:pt x="1688013" y="2060664"/>
                  </a:cubicBezTo>
                  <a:cubicBezTo>
                    <a:pt x="1678946" y="2063340"/>
                    <a:pt x="1665463" y="2065254"/>
                    <a:pt x="1647566" y="2066404"/>
                  </a:cubicBezTo>
                  <a:cubicBezTo>
                    <a:pt x="1629670" y="2067554"/>
                    <a:pt x="1608616" y="2065255"/>
                    <a:pt x="1584405" y="2059506"/>
                  </a:cubicBezTo>
                  <a:cubicBezTo>
                    <a:pt x="1542123" y="2047437"/>
                    <a:pt x="1509695" y="2028991"/>
                    <a:pt x="1487121" y="2004169"/>
                  </a:cubicBezTo>
                  <a:cubicBezTo>
                    <a:pt x="1464548" y="1979347"/>
                    <a:pt x="1448579" y="1954223"/>
                    <a:pt x="1439217" y="1928797"/>
                  </a:cubicBezTo>
                  <a:cubicBezTo>
                    <a:pt x="1429856" y="1903372"/>
                    <a:pt x="1423851" y="1883720"/>
                    <a:pt x="1421202" y="1869841"/>
                  </a:cubicBezTo>
                  <a:lnTo>
                    <a:pt x="1365591" y="1893118"/>
                  </a:lnTo>
                  <a:cubicBezTo>
                    <a:pt x="1367003" y="1897120"/>
                    <a:pt x="1369793" y="1905242"/>
                    <a:pt x="1373962" y="1917483"/>
                  </a:cubicBezTo>
                  <a:cubicBezTo>
                    <a:pt x="1378130" y="1929724"/>
                    <a:pt x="1383530" y="1942283"/>
                    <a:pt x="1390159" y="1955160"/>
                  </a:cubicBezTo>
                  <a:cubicBezTo>
                    <a:pt x="1419935" y="2008525"/>
                    <a:pt x="1453548" y="2046065"/>
                    <a:pt x="1490997" y="2067782"/>
                  </a:cubicBezTo>
                  <a:cubicBezTo>
                    <a:pt x="1528446" y="2089499"/>
                    <a:pt x="1559005" y="2102583"/>
                    <a:pt x="1582676" y="2107035"/>
                  </a:cubicBezTo>
                  <a:cubicBezTo>
                    <a:pt x="1647536" y="2121938"/>
                    <a:pt x="1701460" y="2123035"/>
                    <a:pt x="1744450" y="2110324"/>
                  </a:cubicBezTo>
                  <a:cubicBezTo>
                    <a:pt x="1787440" y="2097615"/>
                    <a:pt x="1819988" y="2082278"/>
                    <a:pt x="1842092" y="2064315"/>
                  </a:cubicBezTo>
                  <a:cubicBezTo>
                    <a:pt x="1882604" y="2033377"/>
                    <a:pt x="1910944" y="2001930"/>
                    <a:pt x="1927114" y="1969975"/>
                  </a:cubicBezTo>
                  <a:cubicBezTo>
                    <a:pt x="1943284" y="1938021"/>
                    <a:pt x="1953409" y="1911657"/>
                    <a:pt x="1957489" y="1890882"/>
                  </a:cubicBezTo>
                  <a:cubicBezTo>
                    <a:pt x="1962451" y="1871181"/>
                    <a:pt x="1965513" y="1854472"/>
                    <a:pt x="1966675" y="1840753"/>
                  </a:cubicBezTo>
                  <a:cubicBezTo>
                    <a:pt x="1967839" y="1827034"/>
                    <a:pt x="1967944" y="1815959"/>
                    <a:pt x="1966990" y="1807528"/>
                  </a:cubicBezTo>
                  <a:cubicBezTo>
                    <a:pt x="1965005" y="1767039"/>
                    <a:pt x="1956306" y="1731507"/>
                    <a:pt x="1940892" y="1700932"/>
                  </a:cubicBezTo>
                  <a:cubicBezTo>
                    <a:pt x="1925478" y="1670357"/>
                    <a:pt x="1908761" y="1645133"/>
                    <a:pt x="1890743" y="1625260"/>
                  </a:cubicBezTo>
                  <a:cubicBezTo>
                    <a:pt x="1872725" y="1605386"/>
                    <a:pt x="1858816" y="1591258"/>
                    <a:pt x="1849019" y="1582873"/>
                  </a:cubicBezTo>
                  <a:cubicBezTo>
                    <a:pt x="1835464" y="1571095"/>
                    <a:pt x="1821553" y="1559599"/>
                    <a:pt x="1807287" y="1548389"/>
                  </a:cubicBezTo>
                  <a:cubicBezTo>
                    <a:pt x="1793020" y="1537179"/>
                    <a:pt x="1778575" y="1526299"/>
                    <a:pt x="1763950" y="1515749"/>
                  </a:cubicBezTo>
                  <a:cubicBezTo>
                    <a:pt x="1743076" y="1500480"/>
                    <a:pt x="1723992" y="1485203"/>
                    <a:pt x="1706699" y="1469919"/>
                  </a:cubicBezTo>
                  <a:cubicBezTo>
                    <a:pt x="1689406" y="1454633"/>
                    <a:pt x="1674683" y="1435590"/>
                    <a:pt x="1662531" y="1412789"/>
                  </a:cubicBezTo>
                  <a:cubicBezTo>
                    <a:pt x="1647967" y="1381587"/>
                    <a:pt x="1640835" y="1352585"/>
                    <a:pt x="1641136" y="1325785"/>
                  </a:cubicBezTo>
                  <a:cubicBezTo>
                    <a:pt x="1641437" y="1298986"/>
                    <a:pt x="1643516" y="1279513"/>
                    <a:pt x="1647373" y="1267369"/>
                  </a:cubicBezTo>
                  <a:cubicBezTo>
                    <a:pt x="1657835" y="1228547"/>
                    <a:pt x="1677274" y="1195053"/>
                    <a:pt x="1705691" y="1166887"/>
                  </a:cubicBezTo>
                  <a:cubicBezTo>
                    <a:pt x="1734107" y="1138722"/>
                    <a:pt x="1767755" y="1120187"/>
                    <a:pt x="1806635" y="1111281"/>
                  </a:cubicBezTo>
                  <a:cubicBezTo>
                    <a:pt x="1828067" y="1107375"/>
                    <a:pt x="1846274" y="1106117"/>
                    <a:pt x="1861256" y="1107507"/>
                  </a:cubicBezTo>
                  <a:cubicBezTo>
                    <a:pt x="1876239" y="1108898"/>
                    <a:pt x="1887967" y="1110860"/>
                    <a:pt x="1896443" y="1113393"/>
                  </a:cubicBezTo>
                  <a:cubicBezTo>
                    <a:pt x="1926921" y="1121481"/>
                    <a:pt x="1953439" y="1135416"/>
                    <a:pt x="1976001" y="1155197"/>
                  </a:cubicBezTo>
                  <a:cubicBezTo>
                    <a:pt x="1998562" y="1174979"/>
                    <a:pt x="2016423" y="1199098"/>
                    <a:pt x="2029584" y="1227554"/>
                  </a:cubicBezTo>
                  <a:cubicBezTo>
                    <a:pt x="2032496" y="1234579"/>
                    <a:pt x="2035577" y="1242775"/>
                    <a:pt x="2038823" y="1252144"/>
                  </a:cubicBezTo>
                  <a:cubicBezTo>
                    <a:pt x="2042070" y="1261513"/>
                    <a:pt x="2044616" y="1270324"/>
                    <a:pt x="2046460" y="1278579"/>
                  </a:cubicBezTo>
                  <a:lnTo>
                    <a:pt x="2094234" y="1262311"/>
                  </a:lnTo>
                  <a:cubicBezTo>
                    <a:pt x="2092595" y="1256900"/>
                    <a:pt x="2089421" y="1247613"/>
                    <a:pt x="2084711" y="1234449"/>
                  </a:cubicBezTo>
                  <a:cubicBezTo>
                    <a:pt x="2080003" y="1221284"/>
                    <a:pt x="2073253" y="1206934"/>
                    <a:pt x="2064462" y="1191398"/>
                  </a:cubicBezTo>
                  <a:cubicBezTo>
                    <a:pt x="2046091" y="1160383"/>
                    <a:pt x="2023442" y="1134945"/>
                    <a:pt x="1996516" y="1115081"/>
                  </a:cubicBezTo>
                  <a:cubicBezTo>
                    <a:pt x="1969589" y="1095217"/>
                    <a:pt x="1938798" y="1080828"/>
                    <a:pt x="1904141" y="10719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图片 2" descr="title-blue"/>
          <p:cNvPicPr>
            <a:picLocks noChangeAspect="1"/>
          </p:cNvPicPr>
          <p:nvPr/>
        </p:nvPicPr>
        <p:blipFill>
          <a:blip r:embed="rId1"/>
          <a:srcRect r="25436" b="-11177"/>
          <a:stretch>
            <a:fillRect/>
          </a:stretch>
        </p:blipFill>
        <p:spPr>
          <a:xfrm>
            <a:off x="742950" y="3218815"/>
            <a:ext cx="6866890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 rot="20731394">
            <a:off x="2827655" y="-373380"/>
            <a:ext cx="7470775" cy="7470775"/>
          </a:xfrm>
          <a:custGeom>
            <a:avLst/>
            <a:gdLst>
              <a:gd name="connsiteX0" fmla="*/ 829108 w 2495890"/>
              <a:gd name="connsiteY0" fmla="*/ 0 h 2495889"/>
              <a:gd name="connsiteX1" fmla="*/ 2495890 w 2495890"/>
              <a:gd name="connsiteY1" fmla="*/ 829107 h 2495889"/>
              <a:gd name="connsiteX2" fmla="*/ 1666782 w 2495890"/>
              <a:gd name="connsiteY2" fmla="*/ 2495889 h 2495889"/>
              <a:gd name="connsiteX3" fmla="*/ 0 w 2495890"/>
              <a:gd name="connsiteY3" fmla="*/ 1666781 h 2495889"/>
              <a:gd name="connsiteX4" fmla="*/ 829108 w 2495890"/>
              <a:gd name="connsiteY4" fmla="*/ 0 h 2495889"/>
              <a:gd name="connsiteX5" fmla="*/ 981317 w 2495890"/>
              <a:gd name="connsiteY5" fmla="*/ 350083 h 2495889"/>
              <a:gd name="connsiteX6" fmla="*/ 894640 w 2495890"/>
              <a:gd name="connsiteY6" fmla="*/ 478293 h 2495889"/>
              <a:gd name="connsiteX7" fmla="*/ 751888 w 2495890"/>
              <a:gd name="connsiteY7" fmla="*/ 525349 h 2495889"/>
              <a:gd name="connsiteX8" fmla="*/ 841072 w 2495890"/>
              <a:gd name="connsiteY8" fmla="*/ 651645 h 2495889"/>
              <a:gd name="connsiteX9" fmla="*/ 839522 w 2495890"/>
              <a:gd name="connsiteY9" fmla="*/ 808938 h 2495889"/>
              <a:gd name="connsiteX10" fmla="*/ 981317 w 2495890"/>
              <a:gd name="connsiteY10" fmla="*/ 758782 h 2495889"/>
              <a:gd name="connsiteX11" fmla="*/ 1123111 w 2495890"/>
              <a:gd name="connsiteY11" fmla="*/ 808938 h 2495889"/>
              <a:gd name="connsiteX12" fmla="*/ 1121561 w 2495890"/>
              <a:gd name="connsiteY12" fmla="*/ 651645 h 2495889"/>
              <a:gd name="connsiteX13" fmla="*/ 1210745 w 2495890"/>
              <a:gd name="connsiteY13" fmla="*/ 525350 h 2495889"/>
              <a:gd name="connsiteX14" fmla="*/ 1067993 w 2495890"/>
              <a:gd name="connsiteY14" fmla="*/ 478293 h 2495889"/>
              <a:gd name="connsiteX15" fmla="*/ 981317 w 2495890"/>
              <a:gd name="connsiteY15" fmla="*/ 350083 h 2495889"/>
              <a:gd name="connsiteX16" fmla="*/ 1904141 w 2495890"/>
              <a:gd name="connsiteY16" fmla="*/ 1071914 h 2495889"/>
              <a:gd name="connsiteX17" fmla="*/ 1675693 w 2495890"/>
              <a:gd name="connsiteY17" fmla="*/ 1095446 h 2495889"/>
              <a:gd name="connsiteX18" fmla="*/ 1535431 w 2495890"/>
              <a:gd name="connsiteY18" fmla="*/ 1276102 h 2495889"/>
              <a:gd name="connsiteX19" fmla="*/ 1534102 w 2495890"/>
              <a:gd name="connsiteY19" fmla="*/ 1396190 h 2495889"/>
              <a:gd name="connsiteX20" fmla="*/ 1587930 w 2495890"/>
              <a:gd name="connsiteY20" fmla="*/ 1503422 h 2495889"/>
              <a:gd name="connsiteX21" fmla="*/ 1649695 w 2495890"/>
              <a:gd name="connsiteY21" fmla="*/ 1566035 h 2495889"/>
              <a:gd name="connsiteX22" fmla="*/ 1693630 w 2495890"/>
              <a:gd name="connsiteY22" fmla="*/ 1601465 h 2495889"/>
              <a:gd name="connsiteX23" fmla="*/ 1788787 w 2495890"/>
              <a:gd name="connsiteY23" fmla="*/ 1679098 h 2495889"/>
              <a:gd name="connsiteX24" fmla="*/ 1849241 w 2495890"/>
              <a:gd name="connsiteY24" fmla="*/ 1786158 h 2495889"/>
              <a:gd name="connsiteX25" fmla="*/ 1854454 w 2495890"/>
              <a:gd name="connsiteY25" fmla="*/ 1850543 h 2495889"/>
              <a:gd name="connsiteX26" fmla="*/ 1847372 w 2495890"/>
              <a:gd name="connsiteY26" fmla="*/ 1892558 h 2495889"/>
              <a:gd name="connsiteX27" fmla="*/ 1789671 w 2495890"/>
              <a:gd name="connsiteY27" fmla="*/ 1998657 h 2495889"/>
              <a:gd name="connsiteX28" fmla="*/ 1688013 w 2495890"/>
              <a:gd name="connsiteY28" fmla="*/ 2060664 h 2495889"/>
              <a:gd name="connsiteX29" fmla="*/ 1647566 w 2495890"/>
              <a:gd name="connsiteY29" fmla="*/ 2066404 h 2495889"/>
              <a:gd name="connsiteX30" fmla="*/ 1584405 w 2495890"/>
              <a:gd name="connsiteY30" fmla="*/ 2059506 h 2495889"/>
              <a:gd name="connsiteX31" fmla="*/ 1487121 w 2495890"/>
              <a:gd name="connsiteY31" fmla="*/ 2004169 h 2495889"/>
              <a:gd name="connsiteX32" fmla="*/ 1439217 w 2495890"/>
              <a:gd name="connsiteY32" fmla="*/ 1928797 h 2495889"/>
              <a:gd name="connsiteX33" fmla="*/ 1421202 w 2495890"/>
              <a:gd name="connsiteY33" fmla="*/ 1869841 h 2495889"/>
              <a:gd name="connsiteX34" fmla="*/ 1365591 w 2495890"/>
              <a:gd name="connsiteY34" fmla="*/ 1893118 h 2495889"/>
              <a:gd name="connsiteX35" fmla="*/ 1373962 w 2495890"/>
              <a:gd name="connsiteY35" fmla="*/ 1917483 h 2495889"/>
              <a:gd name="connsiteX36" fmla="*/ 1390159 w 2495890"/>
              <a:gd name="connsiteY36" fmla="*/ 1955160 h 2495889"/>
              <a:gd name="connsiteX37" fmla="*/ 1490997 w 2495890"/>
              <a:gd name="connsiteY37" fmla="*/ 2067782 h 2495889"/>
              <a:gd name="connsiteX38" fmla="*/ 1582676 w 2495890"/>
              <a:gd name="connsiteY38" fmla="*/ 2107035 h 2495889"/>
              <a:gd name="connsiteX39" fmla="*/ 1744450 w 2495890"/>
              <a:gd name="connsiteY39" fmla="*/ 2110324 h 2495889"/>
              <a:gd name="connsiteX40" fmla="*/ 1842092 w 2495890"/>
              <a:gd name="connsiteY40" fmla="*/ 2064315 h 2495889"/>
              <a:gd name="connsiteX41" fmla="*/ 1927114 w 2495890"/>
              <a:gd name="connsiteY41" fmla="*/ 1969975 h 2495889"/>
              <a:gd name="connsiteX42" fmla="*/ 1957489 w 2495890"/>
              <a:gd name="connsiteY42" fmla="*/ 1890882 h 2495889"/>
              <a:gd name="connsiteX43" fmla="*/ 1966675 w 2495890"/>
              <a:gd name="connsiteY43" fmla="*/ 1840753 h 2495889"/>
              <a:gd name="connsiteX44" fmla="*/ 1966990 w 2495890"/>
              <a:gd name="connsiteY44" fmla="*/ 1807528 h 2495889"/>
              <a:gd name="connsiteX45" fmla="*/ 1940892 w 2495890"/>
              <a:gd name="connsiteY45" fmla="*/ 1700932 h 2495889"/>
              <a:gd name="connsiteX46" fmla="*/ 1890743 w 2495890"/>
              <a:gd name="connsiteY46" fmla="*/ 1625260 h 2495889"/>
              <a:gd name="connsiteX47" fmla="*/ 1849019 w 2495890"/>
              <a:gd name="connsiteY47" fmla="*/ 1582873 h 2495889"/>
              <a:gd name="connsiteX48" fmla="*/ 1807287 w 2495890"/>
              <a:gd name="connsiteY48" fmla="*/ 1548389 h 2495889"/>
              <a:gd name="connsiteX49" fmla="*/ 1763950 w 2495890"/>
              <a:gd name="connsiteY49" fmla="*/ 1515749 h 2495889"/>
              <a:gd name="connsiteX50" fmla="*/ 1706699 w 2495890"/>
              <a:gd name="connsiteY50" fmla="*/ 1469919 h 2495889"/>
              <a:gd name="connsiteX51" fmla="*/ 1662531 w 2495890"/>
              <a:gd name="connsiteY51" fmla="*/ 1412789 h 2495889"/>
              <a:gd name="connsiteX52" fmla="*/ 1641136 w 2495890"/>
              <a:gd name="connsiteY52" fmla="*/ 1325785 h 2495889"/>
              <a:gd name="connsiteX53" fmla="*/ 1647373 w 2495890"/>
              <a:gd name="connsiteY53" fmla="*/ 1267369 h 2495889"/>
              <a:gd name="connsiteX54" fmla="*/ 1705691 w 2495890"/>
              <a:gd name="connsiteY54" fmla="*/ 1166887 h 2495889"/>
              <a:gd name="connsiteX55" fmla="*/ 1806635 w 2495890"/>
              <a:gd name="connsiteY55" fmla="*/ 1111281 h 2495889"/>
              <a:gd name="connsiteX56" fmla="*/ 1861256 w 2495890"/>
              <a:gd name="connsiteY56" fmla="*/ 1107507 h 2495889"/>
              <a:gd name="connsiteX57" fmla="*/ 1896443 w 2495890"/>
              <a:gd name="connsiteY57" fmla="*/ 1113393 h 2495889"/>
              <a:gd name="connsiteX58" fmla="*/ 1976001 w 2495890"/>
              <a:gd name="connsiteY58" fmla="*/ 1155197 h 2495889"/>
              <a:gd name="connsiteX59" fmla="*/ 2029584 w 2495890"/>
              <a:gd name="connsiteY59" fmla="*/ 1227554 h 2495889"/>
              <a:gd name="connsiteX60" fmla="*/ 2038823 w 2495890"/>
              <a:gd name="connsiteY60" fmla="*/ 1252144 h 2495889"/>
              <a:gd name="connsiteX61" fmla="*/ 2046460 w 2495890"/>
              <a:gd name="connsiteY61" fmla="*/ 1278579 h 2495889"/>
              <a:gd name="connsiteX62" fmla="*/ 2094234 w 2495890"/>
              <a:gd name="connsiteY62" fmla="*/ 1262311 h 2495889"/>
              <a:gd name="connsiteX63" fmla="*/ 2084711 w 2495890"/>
              <a:gd name="connsiteY63" fmla="*/ 1234449 h 2495889"/>
              <a:gd name="connsiteX64" fmla="*/ 2064462 w 2495890"/>
              <a:gd name="connsiteY64" fmla="*/ 1191398 h 2495889"/>
              <a:gd name="connsiteX65" fmla="*/ 1996516 w 2495890"/>
              <a:gd name="connsiteY65" fmla="*/ 1115081 h 2495889"/>
              <a:gd name="connsiteX66" fmla="*/ 1904141 w 2495890"/>
              <a:gd name="connsiteY66" fmla="*/ 1071914 h 24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95890" h="2495889">
                <a:moveTo>
                  <a:pt x="829108" y="0"/>
                </a:moveTo>
                <a:lnTo>
                  <a:pt x="2495890" y="829107"/>
                </a:lnTo>
                <a:lnTo>
                  <a:pt x="1666782" y="2495889"/>
                </a:lnTo>
                <a:lnTo>
                  <a:pt x="0" y="1666781"/>
                </a:lnTo>
                <a:lnTo>
                  <a:pt x="829108" y="0"/>
                </a:lnTo>
                <a:close/>
                <a:moveTo>
                  <a:pt x="981317" y="350083"/>
                </a:moveTo>
                <a:lnTo>
                  <a:pt x="894640" y="478293"/>
                </a:lnTo>
                <a:lnTo>
                  <a:pt x="751888" y="525349"/>
                </a:lnTo>
                <a:lnTo>
                  <a:pt x="841072" y="651645"/>
                </a:lnTo>
                <a:cubicBezTo>
                  <a:pt x="840555" y="704076"/>
                  <a:pt x="840039" y="756507"/>
                  <a:pt x="839522" y="808938"/>
                </a:cubicBezTo>
                <a:lnTo>
                  <a:pt x="981317" y="758782"/>
                </a:lnTo>
                <a:lnTo>
                  <a:pt x="1123111" y="808938"/>
                </a:lnTo>
                <a:cubicBezTo>
                  <a:pt x="1122594" y="756507"/>
                  <a:pt x="1122079" y="704076"/>
                  <a:pt x="1121561" y="651645"/>
                </a:cubicBezTo>
                <a:lnTo>
                  <a:pt x="1210745" y="525350"/>
                </a:lnTo>
                <a:lnTo>
                  <a:pt x="1067993" y="478293"/>
                </a:lnTo>
                <a:lnTo>
                  <a:pt x="981317" y="350083"/>
                </a:lnTo>
                <a:close/>
                <a:moveTo>
                  <a:pt x="1904141" y="1071914"/>
                </a:moveTo>
                <a:cubicBezTo>
                  <a:pt x="1821075" y="1051746"/>
                  <a:pt x="1744926" y="1059590"/>
                  <a:pt x="1675693" y="1095446"/>
                </a:cubicBezTo>
                <a:cubicBezTo>
                  <a:pt x="1606459" y="1131302"/>
                  <a:pt x="1559706" y="1191521"/>
                  <a:pt x="1535431" y="1276102"/>
                </a:cubicBezTo>
                <a:cubicBezTo>
                  <a:pt x="1524960" y="1317870"/>
                  <a:pt x="1524517" y="1357899"/>
                  <a:pt x="1534102" y="1396190"/>
                </a:cubicBezTo>
                <a:cubicBezTo>
                  <a:pt x="1543686" y="1434480"/>
                  <a:pt x="1561629" y="1470224"/>
                  <a:pt x="1587930" y="1503422"/>
                </a:cubicBezTo>
                <a:cubicBezTo>
                  <a:pt x="1608405" y="1527650"/>
                  <a:pt x="1628993" y="1548522"/>
                  <a:pt x="1649695" y="1566035"/>
                </a:cubicBezTo>
                <a:cubicBezTo>
                  <a:pt x="1670396" y="1583548"/>
                  <a:pt x="1685042" y="1595359"/>
                  <a:pt x="1693630" y="1601465"/>
                </a:cubicBezTo>
                <a:cubicBezTo>
                  <a:pt x="1727922" y="1626125"/>
                  <a:pt x="1759641" y="1652003"/>
                  <a:pt x="1788787" y="1679098"/>
                </a:cubicBezTo>
                <a:cubicBezTo>
                  <a:pt x="1817933" y="1706193"/>
                  <a:pt x="1838084" y="1741880"/>
                  <a:pt x="1849241" y="1786158"/>
                </a:cubicBezTo>
                <a:cubicBezTo>
                  <a:pt x="1854558" y="1810520"/>
                  <a:pt x="1856296" y="1831982"/>
                  <a:pt x="1854454" y="1850543"/>
                </a:cubicBezTo>
                <a:cubicBezTo>
                  <a:pt x="1852611" y="1869104"/>
                  <a:pt x="1850250" y="1883109"/>
                  <a:pt x="1847372" y="1892558"/>
                </a:cubicBezTo>
                <a:cubicBezTo>
                  <a:pt x="1836879" y="1932346"/>
                  <a:pt x="1817645" y="1967711"/>
                  <a:pt x="1789671" y="1998657"/>
                </a:cubicBezTo>
                <a:cubicBezTo>
                  <a:pt x="1761697" y="2029602"/>
                  <a:pt x="1727811" y="2050271"/>
                  <a:pt x="1688013" y="2060664"/>
                </a:cubicBezTo>
                <a:cubicBezTo>
                  <a:pt x="1678946" y="2063340"/>
                  <a:pt x="1665463" y="2065254"/>
                  <a:pt x="1647566" y="2066404"/>
                </a:cubicBezTo>
                <a:cubicBezTo>
                  <a:pt x="1629670" y="2067554"/>
                  <a:pt x="1608616" y="2065255"/>
                  <a:pt x="1584405" y="2059506"/>
                </a:cubicBezTo>
                <a:cubicBezTo>
                  <a:pt x="1542123" y="2047437"/>
                  <a:pt x="1509695" y="2028991"/>
                  <a:pt x="1487121" y="2004169"/>
                </a:cubicBezTo>
                <a:cubicBezTo>
                  <a:pt x="1464548" y="1979347"/>
                  <a:pt x="1448579" y="1954223"/>
                  <a:pt x="1439217" y="1928797"/>
                </a:cubicBezTo>
                <a:cubicBezTo>
                  <a:pt x="1429856" y="1903372"/>
                  <a:pt x="1423851" y="1883720"/>
                  <a:pt x="1421202" y="1869841"/>
                </a:cubicBezTo>
                <a:lnTo>
                  <a:pt x="1365591" y="1893118"/>
                </a:lnTo>
                <a:cubicBezTo>
                  <a:pt x="1367003" y="1897120"/>
                  <a:pt x="1369793" y="1905242"/>
                  <a:pt x="1373962" y="1917483"/>
                </a:cubicBezTo>
                <a:cubicBezTo>
                  <a:pt x="1378130" y="1929724"/>
                  <a:pt x="1383530" y="1942283"/>
                  <a:pt x="1390159" y="1955160"/>
                </a:cubicBezTo>
                <a:cubicBezTo>
                  <a:pt x="1419935" y="2008525"/>
                  <a:pt x="1453548" y="2046065"/>
                  <a:pt x="1490997" y="2067782"/>
                </a:cubicBezTo>
                <a:cubicBezTo>
                  <a:pt x="1528446" y="2089499"/>
                  <a:pt x="1559005" y="2102583"/>
                  <a:pt x="1582676" y="2107035"/>
                </a:cubicBezTo>
                <a:cubicBezTo>
                  <a:pt x="1647536" y="2121938"/>
                  <a:pt x="1701460" y="2123035"/>
                  <a:pt x="1744450" y="2110324"/>
                </a:cubicBezTo>
                <a:cubicBezTo>
                  <a:pt x="1787440" y="2097615"/>
                  <a:pt x="1819988" y="2082278"/>
                  <a:pt x="1842092" y="2064315"/>
                </a:cubicBezTo>
                <a:cubicBezTo>
                  <a:pt x="1882604" y="2033377"/>
                  <a:pt x="1910944" y="2001930"/>
                  <a:pt x="1927114" y="1969975"/>
                </a:cubicBezTo>
                <a:cubicBezTo>
                  <a:pt x="1943284" y="1938021"/>
                  <a:pt x="1953409" y="1911657"/>
                  <a:pt x="1957489" y="1890882"/>
                </a:cubicBezTo>
                <a:cubicBezTo>
                  <a:pt x="1962451" y="1871181"/>
                  <a:pt x="1965513" y="1854472"/>
                  <a:pt x="1966675" y="1840753"/>
                </a:cubicBezTo>
                <a:cubicBezTo>
                  <a:pt x="1967839" y="1827034"/>
                  <a:pt x="1967944" y="1815959"/>
                  <a:pt x="1966990" y="1807528"/>
                </a:cubicBezTo>
                <a:cubicBezTo>
                  <a:pt x="1965005" y="1767039"/>
                  <a:pt x="1956306" y="1731507"/>
                  <a:pt x="1940892" y="1700932"/>
                </a:cubicBezTo>
                <a:cubicBezTo>
                  <a:pt x="1925478" y="1670357"/>
                  <a:pt x="1908761" y="1645133"/>
                  <a:pt x="1890743" y="1625260"/>
                </a:cubicBezTo>
                <a:cubicBezTo>
                  <a:pt x="1872725" y="1605386"/>
                  <a:pt x="1858816" y="1591258"/>
                  <a:pt x="1849019" y="1582873"/>
                </a:cubicBezTo>
                <a:cubicBezTo>
                  <a:pt x="1835464" y="1571095"/>
                  <a:pt x="1821553" y="1559599"/>
                  <a:pt x="1807287" y="1548389"/>
                </a:cubicBezTo>
                <a:cubicBezTo>
                  <a:pt x="1793020" y="1537179"/>
                  <a:pt x="1778575" y="1526299"/>
                  <a:pt x="1763950" y="1515749"/>
                </a:cubicBezTo>
                <a:cubicBezTo>
                  <a:pt x="1743076" y="1500480"/>
                  <a:pt x="1723992" y="1485203"/>
                  <a:pt x="1706699" y="1469919"/>
                </a:cubicBezTo>
                <a:cubicBezTo>
                  <a:pt x="1689406" y="1454633"/>
                  <a:pt x="1674683" y="1435590"/>
                  <a:pt x="1662531" y="1412789"/>
                </a:cubicBezTo>
                <a:cubicBezTo>
                  <a:pt x="1647967" y="1381587"/>
                  <a:pt x="1640835" y="1352585"/>
                  <a:pt x="1641136" y="1325785"/>
                </a:cubicBezTo>
                <a:cubicBezTo>
                  <a:pt x="1641437" y="1298986"/>
                  <a:pt x="1643516" y="1279513"/>
                  <a:pt x="1647373" y="1267369"/>
                </a:cubicBezTo>
                <a:cubicBezTo>
                  <a:pt x="1657835" y="1228547"/>
                  <a:pt x="1677274" y="1195053"/>
                  <a:pt x="1705691" y="1166887"/>
                </a:cubicBezTo>
                <a:cubicBezTo>
                  <a:pt x="1734107" y="1138722"/>
                  <a:pt x="1767755" y="1120187"/>
                  <a:pt x="1806635" y="1111281"/>
                </a:cubicBezTo>
                <a:cubicBezTo>
                  <a:pt x="1828067" y="1107375"/>
                  <a:pt x="1846274" y="1106117"/>
                  <a:pt x="1861256" y="1107507"/>
                </a:cubicBezTo>
                <a:cubicBezTo>
                  <a:pt x="1876239" y="1108898"/>
                  <a:pt x="1887967" y="1110860"/>
                  <a:pt x="1896443" y="1113393"/>
                </a:cubicBezTo>
                <a:cubicBezTo>
                  <a:pt x="1926921" y="1121481"/>
                  <a:pt x="1953439" y="1135416"/>
                  <a:pt x="1976001" y="1155197"/>
                </a:cubicBezTo>
                <a:cubicBezTo>
                  <a:pt x="1998562" y="1174979"/>
                  <a:pt x="2016423" y="1199098"/>
                  <a:pt x="2029584" y="1227554"/>
                </a:cubicBezTo>
                <a:cubicBezTo>
                  <a:pt x="2032496" y="1234579"/>
                  <a:pt x="2035577" y="1242775"/>
                  <a:pt x="2038823" y="1252144"/>
                </a:cubicBezTo>
                <a:cubicBezTo>
                  <a:pt x="2042070" y="1261513"/>
                  <a:pt x="2044616" y="1270324"/>
                  <a:pt x="2046460" y="1278579"/>
                </a:cubicBezTo>
                <a:lnTo>
                  <a:pt x="2094234" y="1262311"/>
                </a:lnTo>
                <a:cubicBezTo>
                  <a:pt x="2092595" y="1256900"/>
                  <a:pt x="2089421" y="1247613"/>
                  <a:pt x="2084711" y="1234449"/>
                </a:cubicBezTo>
                <a:cubicBezTo>
                  <a:pt x="2080003" y="1221284"/>
                  <a:pt x="2073253" y="1206934"/>
                  <a:pt x="2064462" y="1191398"/>
                </a:cubicBezTo>
                <a:cubicBezTo>
                  <a:pt x="2046091" y="1160383"/>
                  <a:pt x="2023442" y="1134945"/>
                  <a:pt x="1996516" y="1115081"/>
                </a:cubicBezTo>
                <a:cubicBezTo>
                  <a:pt x="1969589" y="1095217"/>
                  <a:pt x="1938798" y="1080828"/>
                  <a:pt x="1904141" y="10719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 rot="20731394">
            <a:off x="2827655" y="-373380"/>
            <a:ext cx="7470775" cy="7470775"/>
          </a:xfrm>
          <a:custGeom>
            <a:avLst/>
            <a:gdLst>
              <a:gd name="connsiteX0" fmla="*/ 829108 w 2495890"/>
              <a:gd name="connsiteY0" fmla="*/ 0 h 2495889"/>
              <a:gd name="connsiteX1" fmla="*/ 2495890 w 2495890"/>
              <a:gd name="connsiteY1" fmla="*/ 829107 h 2495889"/>
              <a:gd name="connsiteX2" fmla="*/ 1666782 w 2495890"/>
              <a:gd name="connsiteY2" fmla="*/ 2495889 h 2495889"/>
              <a:gd name="connsiteX3" fmla="*/ 0 w 2495890"/>
              <a:gd name="connsiteY3" fmla="*/ 1666781 h 2495889"/>
              <a:gd name="connsiteX4" fmla="*/ 829108 w 2495890"/>
              <a:gd name="connsiteY4" fmla="*/ 0 h 2495889"/>
              <a:gd name="connsiteX5" fmla="*/ 981317 w 2495890"/>
              <a:gd name="connsiteY5" fmla="*/ 350083 h 2495889"/>
              <a:gd name="connsiteX6" fmla="*/ 894640 w 2495890"/>
              <a:gd name="connsiteY6" fmla="*/ 478293 h 2495889"/>
              <a:gd name="connsiteX7" fmla="*/ 751888 w 2495890"/>
              <a:gd name="connsiteY7" fmla="*/ 525349 h 2495889"/>
              <a:gd name="connsiteX8" fmla="*/ 841072 w 2495890"/>
              <a:gd name="connsiteY8" fmla="*/ 651645 h 2495889"/>
              <a:gd name="connsiteX9" fmla="*/ 839522 w 2495890"/>
              <a:gd name="connsiteY9" fmla="*/ 808938 h 2495889"/>
              <a:gd name="connsiteX10" fmla="*/ 981317 w 2495890"/>
              <a:gd name="connsiteY10" fmla="*/ 758782 h 2495889"/>
              <a:gd name="connsiteX11" fmla="*/ 1123111 w 2495890"/>
              <a:gd name="connsiteY11" fmla="*/ 808938 h 2495889"/>
              <a:gd name="connsiteX12" fmla="*/ 1121561 w 2495890"/>
              <a:gd name="connsiteY12" fmla="*/ 651645 h 2495889"/>
              <a:gd name="connsiteX13" fmla="*/ 1210745 w 2495890"/>
              <a:gd name="connsiteY13" fmla="*/ 525350 h 2495889"/>
              <a:gd name="connsiteX14" fmla="*/ 1067993 w 2495890"/>
              <a:gd name="connsiteY14" fmla="*/ 478293 h 2495889"/>
              <a:gd name="connsiteX15" fmla="*/ 981317 w 2495890"/>
              <a:gd name="connsiteY15" fmla="*/ 350083 h 2495889"/>
              <a:gd name="connsiteX16" fmla="*/ 1904141 w 2495890"/>
              <a:gd name="connsiteY16" fmla="*/ 1071914 h 2495889"/>
              <a:gd name="connsiteX17" fmla="*/ 1675693 w 2495890"/>
              <a:gd name="connsiteY17" fmla="*/ 1095446 h 2495889"/>
              <a:gd name="connsiteX18" fmla="*/ 1535431 w 2495890"/>
              <a:gd name="connsiteY18" fmla="*/ 1276102 h 2495889"/>
              <a:gd name="connsiteX19" fmla="*/ 1534102 w 2495890"/>
              <a:gd name="connsiteY19" fmla="*/ 1396190 h 2495889"/>
              <a:gd name="connsiteX20" fmla="*/ 1587930 w 2495890"/>
              <a:gd name="connsiteY20" fmla="*/ 1503422 h 2495889"/>
              <a:gd name="connsiteX21" fmla="*/ 1649695 w 2495890"/>
              <a:gd name="connsiteY21" fmla="*/ 1566035 h 2495889"/>
              <a:gd name="connsiteX22" fmla="*/ 1693630 w 2495890"/>
              <a:gd name="connsiteY22" fmla="*/ 1601465 h 2495889"/>
              <a:gd name="connsiteX23" fmla="*/ 1788787 w 2495890"/>
              <a:gd name="connsiteY23" fmla="*/ 1679098 h 2495889"/>
              <a:gd name="connsiteX24" fmla="*/ 1849241 w 2495890"/>
              <a:gd name="connsiteY24" fmla="*/ 1786158 h 2495889"/>
              <a:gd name="connsiteX25" fmla="*/ 1854454 w 2495890"/>
              <a:gd name="connsiteY25" fmla="*/ 1850543 h 2495889"/>
              <a:gd name="connsiteX26" fmla="*/ 1847372 w 2495890"/>
              <a:gd name="connsiteY26" fmla="*/ 1892558 h 2495889"/>
              <a:gd name="connsiteX27" fmla="*/ 1789671 w 2495890"/>
              <a:gd name="connsiteY27" fmla="*/ 1998657 h 2495889"/>
              <a:gd name="connsiteX28" fmla="*/ 1688013 w 2495890"/>
              <a:gd name="connsiteY28" fmla="*/ 2060664 h 2495889"/>
              <a:gd name="connsiteX29" fmla="*/ 1647566 w 2495890"/>
              <a:gd name="connsiteY29" fmla="*/ 2066404 h 2495889"/>
              <a:gd name="connsiteX30" fmla="*/ 1584405 w 2495890"/>
              <a:gd name="connsiteY30" fmla="*/ 2059506 h 2495889"/>
              <a:gd name="connsiteX31" fmla="*/ 1487121 w 2495890"/>
              <a:gd name="connsiteY31" fmla="*/ 2004169 h 2495889"/>
              <a:gd name="connsiteX32" fmla="*/ 1439217 w 2495890"/>
              <a:gd name="connsiteY32" fmla="*/ 1928797 h 2495889"/>
              <a:gd name="connsiteX33" fmla="*/ 1421202 w 2495890"/>
              <a:gd name="connsiteY33" fmla="*/ 1869841 h 2495889"/>
              <a:gd name="connsiteX34" fmla="*/ 1365591 w 2495890"/>
              <a:gd name="connsiteY34" fmla="*/ 1893118 h 2495889"/>
              <a:gd name="connsiteX35" fmla="*/ 1373962 w 2495890"/>
              <a:gd name="connsiteY35" fmla="*/ 1917483 h 2495889"/>
              <a:gd name="connsiteX36" fmla="*/ 1390159 w 2495890"/>
              <a:gd name="connsiteY36" fmla="*/ 1955160 h 2495889"/>
              <a:gd name="connsiteX37" fmla="*/ 1490997 w 2495890"/>
              <a:gd name="connsiteY37" fmla="*/ 2067782 h 2495889"/>
              <a:gd name="connsiteX38" fmla="*/ 1582676 w 2495890"/>
              <a:gd name="connsiteY38" fmla="*/ 2107035 h 2495889"/>
              <a:gd name="connsiteX39" fmla="*/ 1744450 w 2495890"/>
              <a:gd name="connsiteY39" fmla="*/ 2110324 h 2495889"/>
              <a:gd name="connsiteX40" fmla="*/ 1842092 w 2495890"/>
              <a:gd name="connsiteY40" fmla="*/ 2064315 h 2495889"/>
              <a:gd name="connsiteX41" fmla="*/ 1927114 w 2495890"/>
              <a:gd name="connsiteY41" fmla="*/ 1969975 h 2495889"/>
              <a:gd name="connsiteX42" fmla="*/ 1957489 w 2495890"/>
              <a:gd name="connsiteY42" fmla="*/ 1890882 h 2495889"/>
              <a:gd name="connsiteX43" fmla="*/ 1966675 w 2495890"/>
              <a:gd name="connsiteY43" fmla="*/ 1840753 h 2495889"/>
              <a:gd name="connsiteX44" fmla="*/ 1966990 w 2495890"/>
              <a:gd name="connsiteY44" fmla="*/ 1807528 h 2495889"/>
              <a:gd name="connsiteX45" fmla="*/ 1940892 w 2495890"/>
              <a:gd name="connsiteY45" fmla="*/ 1700932 h 2495889"/>
              <a:gd name="connsiteX46" fmla="*/ 1890743 w 2495890"/>
              <a:gd name="connsiteY46" fmla="*/ 1625260 h 2495889"/>
              <a:gd name="connsiteX47" fmla="*/ 1849019 w 2495890"/>
              <a:gd name="connsiteY47" fmla="*/ 1582873 h 2495889"/>
              <a:gd name="connsiteX48" fmla="*/ 1807287 w 2495890"/>
              <a:gd name="connsiteY48" fmla="*/ 1548389 h 2495889"/>
              <a:gd name="connsiteX49" fmla="*/ 1763950 w 2495890"/>
              <a:gd name="connsiteY49" fmla="*/ 1515749 h 2495889"/>
              <a:gd name="connsiteX50" fmla="*/ 1706699 w 2495890"/>
              <a:gd name="connsiteY50" fmla="*/ 1469919 h 2495889"/>
              <a:gd name="connsiteX51" fmla="*/ 1662531 w 2495890"/>
              <a:gd name="connsiteY51" fmla="*/ 1412789 h 2495889"/>
              <a:gd name="connsiteX52" fmla="*/ 1641136 w 2495890"/>
              <a:gd name="connsiteY52" fmla="*/ 1325785 h 2495889"/>
              <a:gd name="connsiteX53" fmla="*/ 1647373 w 2495890"/>
              <a:gd name="connsiteY53" fmla="*/ 1267369 h 2495889"/>
              <a:gd name="connsiteX54" fmla="*/ 1705691 w 2495890"/>
              <a:gd name="connsiteY54" fmla="*/ 1166887 h 2495889"/>
              <a:gd name="connsiteX55" fmla="*/ 1806635 w 2495890"/>
              <a:gd name="connsiteY55" fmla="*/ 1111281 h 2495889"/>
              <a:gd name="connsiteX56" fmla="*/ 1861256 w 2495890"/>
              <a:gd name="connsiteY56" fmla="*/ 1107507 h 2495889"/>
              <a:gd name="connsiteX57" fmla="*/ 1896443 w 2495890"/>
              <a:gd name="connsiteY57" fmla="*/ 1113393 h 2495889"/>
              <a:gd name="connsiteX58" fmla="*/ 1976001 w 2495890"/>
              <a:gd name="connsiteY58" fmla="*/ 1155197 h 2495889"/>
              <a:gd name="connsiteX59" fmla="*/ 2029584 w 2495890"/>
              <a:gd name="connsiteY59" fmla="*/ 1227554 h 2495889"/>
              <a:gd name="connsiteX60" fmla="*/ 2038823 w 2495890"/>
              <a:gd name="connsiteY60" fmla="*/ 1252144 h 2495889"/>
              <a:gd name="connsiteX61" fmla="*/ 2046460 w 2495890"/>
              <a:gd name="connsiteY61" fmla="*/ 1278579 h 2495889"/>
              <a:gd name="connsiteX62" fmla="*/ 2094234 w 2495890"/>
              <a:gd name="connsiteY62" fmla="*/ 1262311 h 2495889"/>
              <a:gd name="connsiteX63" fmla="*/ 2084711 w 2495890"/>
              <a:gd name="connsiteY63" fmla="*/ 1234449 h 2495889"/>
              <a:gd name="connsiteX64" fmla="*/ 2064462 w 2495890"/>
              <a:gd name="connsiteY64" fmla="*/ 1191398 h 2495889"/>
              <a:gd name="connsiteX65" fmla="*/ 1996516 w 2495890"/>
              <a:gd name="connsiteY65" fmla="*/ 1115081 h 2495889"/>
              <a:gd name="connsiteX66" fmla="*/ 1904141 w 2495890"/>
              <a:gd name="connsiteY66" fmla="*/ 1071914 h 24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95890" h="2495889">
                <a:moveTo>
                  <a:pt x="829108" y="0"/>
                </a:moveTo>
                <a:lnTo>
                  <a:pt x="2495890" y="829107"/>
                </a:lnTo>
                <a:lnTo>
                  <a:pt x="1666782" y="2495889"/>
                </a:lnTo>
                <a:lnTo>
                  <a:pt x="0" y="1666781"/>
                </a:lnTo>
                <a:lnTo>
                  <a:pt x="829108" y="0"/>
                </a:lnTo>
                <a:close/>
                <a:moveTo>
                  <a:pt x="981317" y="350083"/>
                </a:moveTo>
                <a:lnTo>
                  <a:pt x="894640" y="478293"/>
                </a:lnTo>
                <a:lnTo>
                  <a:pt x="751888" y="525349"/>
                </a:lnTo>
                <a:lnTo>
                  <a:pt x="841072" y="651645"/>
                </a:lnTo>
                <a:cubicBezTo>
                  <a:pt x="840555" y="704076"/>
                  <a:pt x="840039" y="756507"/>
                  <a:pt x="839522" y="808938"/>
                </a:cubicBezTo>
                <a:lnTo>
                  <a:pt x="981317" y="758782"/>
                </a:lnTo>
                <a:lnTo>
                  <a:pt x="1123111" y="808938"/>
                </a:lnTo>
                <a:cubicBezTo>
                  <a:pt x="1122594" y="756507"/>
                  <a:pt x="1122079" y="704076"/>
                  <a:pt x="1121561" y="651645"/>
                </a:cubicBezTo>
                <a:lnTo>
                  <a:pt x="1210745" y="525350"/>
                </a:lnTo>
                <a:lnTo>
                  <a:pt x="1067993" y="478293"/>
                </a:lnTo>
                <a:lnTo>
                  <a:pt x="981317" y="350083"/>
                </a:lnTo>
                <a:close/>
                <a:moveTo>
                  <a:pt x="1904141" y="1071914"/>
                </a:moveTo>
                <a:cubicBezTo>
                  <a:pt x="1821075" y="1051746"/>
                  <a:pt x="1744926" y="1059590"/>
                  <a:pt x="1675693" y="1095446"/>
                </a:cubicBezTo>
                <a:cubicBezTo>
                  <a:pt x="1606459" y="1131302"/>
                  <a:pt x="1559706" y="1191521"/>
                  <a:pt x="1535431" y="1276102"/>
                </a:cubicBezTo>
                <a:cubicBezTo>
                  <a:pt x="1524960" y="1317870"/>
                  <a:pt x="1524517" y="1357899"/>
                  <a:pt x="1534102" y="1396190"/>
                </a:cubicBezTo>
                <a:cubicBezTo>
                  <a:pt x="1543686" y="1434480"/>
                  <a:pt x="1561629" y="1470224"/>
                  <a:pt x="1587930" y="1503422"/>
                </a:cubicBezTo>
                <a:cubicBezTo>
                  <a:pt x="1608405" y="1527650"/>
                  <a:pt x="1628993" y="1548522"/>
                  <a:pt x="1649695" y="1566035"/>
                </a:cubicBezTo>
                <a:cubicBezTo>
                  <a:pt x="1670396" y="1583548"/>
                  <a:pt x="1685042" y="1595359"/>
                  <a:pt x="1693630" y="1601465"/>
                </a:cubicBezTo>
                <a:cubicBezTo>
                  <a:pt x="1727922" y="1626125"/>
                  <a:pt x="1759641" y="1652003"/>
                  <a:pt x="1788787" y="1679098"/>
                </a:cubicBezTo>
                <a:cubicBezTo>
                  <a:pt x="1817933" y="1706193"/>
                  <a:pt x="1838084" y="1741880"/>
                  <a:pt x="1849241" y="1786158"/>
                </a:cubicBezTo>
                <a:cubicBezTo>
                  <a:pt x="1854558" y="1810520"/>
                  <a:pt x="1856296" y="1831982"/>
                  <a:pt x="1854454" y="1850543"/>
                </a:cubicBezTo>
                <a:cubicBezTo>
                  <a:pt x="1852611" y="1869104"/>
                  <a:pt x="1850250" y="1883109"/>
                  <a:pt x="1847372" y="1892558"/>
                </a:cubicBezTo>
                <a:cubicBezTo>
                  <a:pt x="1836879" y="1932346"/>
                  <a:pt x="1817645" y="1967711"/>
                  <a:pt x="1789671" y="1998657"/>
                </a:cubicBezTo>
                <a:cubicBezTo>
                  <a:pt x="1761697" y="2029602"/>
                  <a:pt x="1727811" y="2050271"/>
                  <a:pt x="1688013" y="2060664"/>
                </a:cubicBezTo>
                <a:cubicBezTo>
                  <a:pt x="1678946" y="2063340"/>
                  <a:pt x="1665463" y="2065254"/>
                  <a:pt x="1647566" y="2066404"/>
                </a:cubicBezTo>
                <a:cubicBezTo>
                  <a:pt x="1629670" y="2067554"/>
                  <a:pt x="1608616" y="2065255"/>
                  <a:pt x="1584405" y="2059506"/>
                </a:cubicBezTo>
                <a:cubicBezTo>
                  <a:pt x="1542123" y="2047437"/>
                  <a:pt x="1509695" y="2028991"/>
                  <a:pt x="1487121" y="2004169"/>
                </a:cubicBezTo>
                <a:cubicBezTo>
                  <a:pt x="1464548" y="1979347"/>
                  <a:pt x="1448579" y="1954223"/>
                  <a:pt x="1439217" y="1928797"/>
                </a:cubicBezTo>
                <a:cubicBezTo>
                  <a:pt x="1429856" y="1903372"/>
                  <a:pt x="1423851" y="1883720"/>
                  <a:pt x="1421202" y="1869841"/>
                </a:cubicBezTo>
                <a:lnTo>
                  <a:pt x="1365591" y="1893118"/>
                </a:lnTo>
                <a:cubicBezTo>
                  <a:pt x="1367003" y="1897120"/>
                  <a:pt x="1369793" y="1905242"/>
                  <a:pt x="1373962" y="1917483"/>
                </a:cubicBezTo>
                <a:cubicBezTo>
                  <a:pt x="1378130" y="1929724"/>
                  <a:pt x="1383530" y="1942283"/>
                  <a:pt x="1390159" y="1955160"/>
                </a:cubicBezTo>
                <a:cubicBezTo>
                  <a:pt x="1419935" y="2008525"/>
                  <a:pt x="1453548" y="2046065"/>
                  <a:pt x="1490997" y="2067782"/>
                </a:cubicBezTo>
                <a:cubicBezTo>
                  <a:pt x="1528446" y="2089499"/>
                  <a:pt x="1559005" y="2102583"/>
                  <a:pt x="1582676" y="2107035"/>
                </a:cubicBezTo>
                <a:cubicBezTo>
                  <a:pt x="1647536" y="2121938"/>
                  <a:pt x="1701460" y="2123035"/>
                  <a:pt x="1744450" y="2110324"/>
                </a:cubicBezTo>
                <a:cubicBezTo>
                  <a:pt x="1787440" y="2097615"/>
                  <a:pt x="1819988" y="2082278"/>
                  <a:pt x="1842092" y="2064315"/>
                </a:cubicBezTo>
                <a:cubicBezTo>
                  <a:pt x="1882604" y="2033377"/>
                  <a:pt x="1910944" y="2001930"/>
                  <a:pt x="1927114" y="1969975"/>
                </a:cubicBezTo>
                <a:cubicBezTo>
                  <a:pt x="1943284" y="1938021"/>
                  <a:pt x="1953409" y="1911657"/>
                  <a:pt x="1957489" y="1890882"/>
                </a:cubicBezTo>
                <a:cubicBezTo>
                  <a:pt x="1962451" y="1871181"/>
                  <a:pt x="1965513" y="1854472"/>
                  <a:pt x="1966675" y="1840753"/>
                </a:cubicBezTo>
                <a:cubicBezTo>
                  <a:pt x="1967839" y="1827034"/>
                  <a:pt x="1967944" y="1815959"/>
                  <a:pt x="1966990" y="1807528"/>
                </a:cubicBezTo>
                <a:cubicBezTo>
                  <a:pt x="1965005" y="1767039"/>
                  <a:pt x="1956306" y="1731507"/>
                  <a:pt x="1940892" y="1700932"/>
                </a:cubicBezTo>
                <a:cubicBezTo>
                  <a:pt x="1925478" y="1670357"/>
                  <a:pt x="1908761" y="1645133"/>
                  <a:pt x="1890743" y="1625260"/>
                </a:cubicBezTo>
                <a:cubicBezTo>
                  <a:pt x="1872725" y="1605386"/>
                  <a:pt x="1858816" y="1591258"/>
                  <a:pt x="1849019" y="1582873"/>
                </a:cubicBezTo>
                <a:cubicBezTo>
                  <a:pt x="1835464" y="1571095"/>
                  <a:pt x="1821553" y="1559599"/>
                  <a:pt x="1807287" y="1548389"/>
                </a:cubicBezTo>
                <a:cubicBezTo>
                  <a:pt x="1793020" y="1537179"/>
                  <a:pt x="1778575" y="1526299"/>
                  <a:pt x="1763950" y="1515749"/>
                </a:cubicBezTo>
                <a:cubicBezTo>
                  <a:pt x="1743076" y="1500480"/>
                  <a:pt x="1723992" y="1485203"/>
                  <a:pt x="1706699" y="1469919"/>
                </a:cubicBezTo>
                <a:cubicBezTo>
                  <a:pt x="1689406" y="1454633"/>
                  <a:pt x="1674683" y="1435590"/>
                  <a:pt x="1662531" y="1412789"/>
                </a:cubicBezTo>
                <a:cubicBezTo>
                  <a:pt x="1647967" y="1381587"/>
                  <a:pt x="1640835" y="1352585"/>
                  <a:pt x="1641136" y="1325785"/>
                </a:cubicBezTo>
                <a:cubicBezTo>
                  <a:pt x="1641437" y="1298986"/>
                  <a:pt x="1643516" y="1279513"/>
                  <a:pt x="1647373" y="1267369"/>
                </a:cubicBezTo>
                <a:cubicBezTo>
                  <a:pt x="1657835" y="1228547"/>
                  <a:pt x="1677274" y="1195053"/>
                  <a:pt x="1705691" y="1166887"/>
                </a:cubicBezTo>
                <a:cubicBezTo>
                  <a:pt x="1734107" y="1138722"/>
                  <a:pt x="1767755" y="1120187"/>
                  <a:pt x="1806635" y="1111281"/>
                </a:cubicBezTo>
                <a:cubicBezTo>
                  <a:pt x="1828067" y="1107375"/>
                  <a:pt x="1846274" y="1106117"/>
                  <a:pt x="1861256" y="1107507"/>
                </a:cubicBezTo>
                <a:cubicBezTo>
                  <a:pt x="1876239" y="1108898"/>
                  <a:pt x="1887967" y="1110860"/>
                  <a:pt x="1896443" y="1113393"/>
                </a:cubicBezTo>
                <a:cubicBezTo>
                  <a:pt x="1926921" y="1121481"/>
                  <a:pt x="1953439" y="1135416"/>
                  <a:pt x="1976001" y="1155197"/>
                </a:cubicBezTo>
                <a:cubicBezTo>
                  <a:pt x="1998562" y="1174979"/>
                  <a:pt x="2016423" y="1199098"/>
                  <a:pt x="2029584" y="1227554"/>
                </a:cubicBezTo>
                <a:cubicBezTo>
                  <a:pt x="2032496" y="1234579"/>
                  <a:pt x="2035577" y="1242775"/>
                  <a:pt x="2038823" y="1252144"/>
                </a:cubicBezTo>
                <a:cubicBezTo>
                  <a:pt x="2042070" y="1261513"/>
                  <a:pt x="2044616" y="1270324"/>
                  <a:pt x="2046460" y="1278579"/>
                </a:cubicBezTo>
                <a:lnTo>
                  <a:pt x="2094234" y="1262311"/>
                </a:lnTo>
                <a:cubicBezTo>
                  <a:pt x="2092595" y="1256900"/>
                  <a:pt x="2089421" y="1247613"/>
                  <a:pt x="2084711" y="1234449"/>
                </a:cubicBezTo>
                <a:cubicBezTo>
                  <a:pt x="2080003" y="1221284"/>
                  <a:pt x="2073253" y="1206934"/>
                  <a:pt x="2064462" y="1191398"/>
                </a:cubicBezTo>
                <a:cubicBezTo>
                  <a:pt x="2046091" y="1160383"/>
                  <a:pt x="2023442" y="1134945"/>
                  <a:pt x="1996516" y="1115081"/>
                </a:cubicBezTo>
                <a:cubicBezTo>
                  <a:pt x="1969589" y="1095217"/>
                  <a:pt x="1938798" y="1080828"/>
                  <a:pt x="1904141" y="1071914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 rot="20731394">
            <a:off x="2827655" y="-373380"/>
            <a:ext cx="7470775" cy="7470775"/>
          </a:xfrm>
          <a:custGeom>
            <a:avLst/>
            <a:gdLst>
              <a:gd name="connsiteX0" fmla="*/ 829108 w 2495890"/>
              <a:gd name="connsiteY0" fmla="*/ 0 h 2495889"/>
              <a:gd name="connsiteX1" fmla="*/ 2495890 w 2495890"/>
              <a:gd name="connsiteY1" fmla="*/ 829107 h 2495889"/>
              <a:gd name="connsiteX2" fmla="*/ 1666782 w 2495890"/>
              <a:gd name="connsiteY2" fmla="*/ 2495889 h 2495889"/>
              <a:gd name="connsiteX3" fmla="*/ 0 w 2495890"/>
              <a:gd name="connsiteY3" fmla="*/ 1666781 h 2495889"/>
              <a:gd name="connsiteX4" fmla="*/ 829108 w 2495890"/>
              <a:gd name="connsiteY4" fmla="*/ 0 h 2495889"/>
              <a:gd name="connsiteX5" fmla="*/ 981317 w 2495890"/>
              <a:gd name="connsiteY5" fmla="*/ 350083 h 2495889"/>
              <a:gd name="connsiteX6" fmla="*/ 894640 w 2495890"/>
              <a:gd name="connsiteY6" fmla="*/ 478293 h 2495889"/>
              <a:gd name="connsiteX7" fmla="*/ 751888 w 2495890"/>
              <a:gd name="connsiteY7" fmla="*/ 525349 h 2495889"/>
              <a:gd name="connsiteX8" fmla="*/ 841072 w 2495890"/>
              <a:gd name="connsiteY8" fmla="*/ 651645 h 2495889"/>
              <a:gd name="connsiteX9" fmla="*/ 839522 w 2495890"/>
              <a:gd name="connsiteY9" fmla="*/ 808938 h 2495889"/>
              <a:gd name="connsiteX10" fmla="*/ 981317 w 2495890"/>
              <a:gd name="connsiteY10" fmla="*/ 758782 h 2495889"/>
              <a:gd name="connsiteX11" fmla="*/ 1123111 w 2495890"/>
              <a:gd name="connsiteY11" fmla="*/ 808938 h 2495889"/>
              <a:gd name="connsiteX12" fmla="*/ 1121561 w 2495890"/>
              <a:gd name="connsiteY12" fmla="*/ 651645 h 2495889"/>
              <a:gd name="connsiteX13" fmla="*/ 1210745 w 2495890"/>
              <a:gd name="connsiteY13" fmla="*/ 525350 h 2495889"/>
              <a:gd name="connsiteX14" fmla="*/ 1067993 w 2495890"/>
              <a:gd name="connsiteY14" fmla="*/ 478293 h 2495889"/>
              <a:gd name="connsiteX15" fmla="*/ 981317 w 2495890"/>
              <a:gd name="connsiteY15" fmla="*/ 350083 h 2495889"/>
              <a:gd name="connsiteX16" fmla="*/ 1904141 w 2495890"/>
              <a:gd name="connsiteY16" fmla="*/ 1071914 h 2495889"/>
              <a:gd name="connsiteX17" fmla="*/ 1675693 w 2495890"/>
              <a:gd name="connsiteY17" fmla="*/ 1095446 h 2495889"/>
              <a:gd name="connsiteX18" fmla="*/ 1535431 w 2495890"/>
              <a:gd name="connsiteY18" fmla="*/ 1276102 h 2495889"/>
              <a:gd name="connsiteX19" fmla="*/ 1534102 w 2495890"/>
              <a:gd name="connsiteY19" fmla="*/ 1396190 h 2495889"/>
              <a:gd name="connsiteX20" fmla="*/ 1587930 w 2495890"/>
              <a:gd name="connsiteY20" fmla="*/ 1503422 h 2495889"/>
              <a:gd name="connsiteX21" fmla="*/ 1649695 w 2495890"/>
              <a:gd name="connsiteY21" fmla="*/ 1566035 h 2495889"/>
              <a:gd name="connsiteX22" fmla="*/ 1693630 w 2495890"/>
              <a:gd name="connsiteY22" fmla="*/ 1601465 h 2495889"/>
              <a:gd name="connsiteX23" fmla="*/ 1788787 w 2495890"/>
              <a:gd name="connsiteY23" fmla="*/ 1679098 h 2495889"/>
              <a:gd name="connsiteX24" fmla="*/ 1849241 w 2495890"/>
              <a:gd name="connsiteY24" fmla="*/ 1786158 h 2495889"/>
              <a:gd name="connsiteX25" fmla="*/ 1854454 w 2495890"/>
              <a:gd name="connsiteY25" fmla="*/ 1850543 h 2495889"/>
              <a:gd name="connsiteX26" fmla="*/ 1847372 w 2495890"/>
              <a:gd name="connsiteY26" fmla="*/ 1892558 h 2495889"/>
              <a:gd name="connsiteX27" fmla="*/ 1789671 w 2495890"/>
              <a:gd name="connsiteY27" fmla="*/ 1998657 h 2495889"/>
              <a:gd name="connsiteX28" fmla="*/ 1688013 w 2495890"/>
              <a:gd name="connsiteY28" fmla="*/ 2060664 h 2495889"/>
              <a:gd name="connsiteX29" fmla="*/ 1647566 w 2495890"/>
              <a:gd name="connsiteY29" fmla="*/ 2066404 h 2495889"/>
              <a:gd name="connsiteX30" fmla="*/ 1584405 w 2495890"/>
              <a:gd name="connsiteY30" fmla="*/ 2059506 h 2495889"/>
              <a:gd name="connsiteX31" fmla="*/ 1487121 w 2495890"/>
              <a:gd name="connsiteY31" fmla="*/ 2004169 h 2495889"/>
              <a:gd name="connsiteX32" fmla="*/ 1439217 w 2495890"/>
              <a:gd name="connsiteY32" fmla="*/ 1928797 h 2495889"/>
              <a:gd name="connsiteX33" fmla="*/ 1421202 w 2495890"/>
              <a:gd name="connsiteY33" fmla="*/ 1869841 h 2495889"/>
              <a:gd name="connsiteX34" fmla="*/ 1365591 w 2495890"/>
              <a:gd name="connsiteY34" fmla="*/ 1893118 h 2495889"/>
              <a:gd name="connsiteX35" fmla="*/ 1373962 w 2495890"/>
              <a:gd name="connsiteY35" fmla="*/ 1917483 h 2495889"/>
              <a:gd name="connsiteX36" fmla="*/ 1390159 w 2495890"/>
              <a:gd name="connsiteY36" fmla="*/ 1955160 h 2495889"/>
              <a:gd name="connsiteX37" fmla="*/ 1490997 w 2495890"/>
              <a:gd name="connsiteY37" fmla="*/ 2067782 h 2495889"/>
              <a:gd name="connsiteX38" fmla="*/ 1582676 w 2495890"/>
              <a:gd name="connsiteY38" fmla="*/ 2107035 h 2495889"/>
              <a:gd name="connsiteX39" fmla="*/ 1744450 w 2495890"/>
              <a:gd name="connsiteY39" fmla="*/ 2110324 h 2495889"/>
              <a:gd name="connsiteX40" fmla="*/ 1842092 w 2495890"/>
              <a:gd name="connsiteY40" fmla="*/ 2064315 h 2495889"/>
              <a:gd name="connsiteX41" fmla="*/ 1927114 w 2495890"/>
              <a:gd name="connsiteY41" fmla="*/ 1969975 h 2495889"/>
              <a:gd name="connsiteX42" fmla="*/ 1957489 w 2495890"/>
              <a:gd name="connsiteY42" fmla="*/ 1890882 h 2495889"/>
              <a:gd name="connsiteX43" fmla="*/ 1966675 w 2495890"/>
              <a:gd name="connsiteY43" fmla="*/ 1840753 h 2495889"/>
              <a:gd name="connsiteX44" fmla="*/ 1966990 w 2495890"/>
              <a:gd name="connsiteY44" fmla="*/ 1807528 h 2495889"/>
              <a:gd name="connsiteX45" fmla="*/ 1940892 w 2495890"/>
              <a:gd name="connsiteY45" fmla="*/ 1700932 h 2495889"/>
              <a:gd name="connsiteX46" fmla="*/ 1890743 w 2495890"/>
              <a:gd name="connsiteY46" fmla="*/ 1625260 h 2495889"/>
              <a:gd name="connsiteX47" fmla="*/ 1849019 w 2495890"/>
              <a:gd name="connsiteY47" fmla="*/ 1582873 h 2495889"/>
              <a:gd name="connsiteX48" fmla="*/ 1807287 w 2495890"/>
              <a:gd name="connsiteY48" fmla="*/ 1548389 h 2495889"/>
              <a:gd name="connsiteX49" fmla="*/ 1763950 w 2495890"/>
              <a:gd name="connsiteY49" fmla="*/ 1515749 h 2495889"/>
              <a:gd name="connsiteX50" fmla="*/ 1706699 w 2495890"/>
              <a:gd name="connsiteY50" fmla="*/ 1469919 h 2495889"/>
              <a:gd name="connsiteX51" fmla="*/ 1662531 w 2495890"/>
              <a:gd name="connsiteY51" fmla="*/ 1412789 h 2495889"/>
              <a:gd name="connsiteX52" fmla="*/ 1641136 w 2495890"/>
              <a:gd name="connsiteY52" fmla="*/ 1325785 h 2495889"/>
              <a:gd name="connsiteX53" fmla="*/ 1647373 w 2495890"/>
              <a:gd name="connsiteY53" fmla="*/ 1267369 h 2495889"/>
              <a:gd name="connsiteX54" fmla="*/ 1705691 w 2495890"/>
              <a:gd name="connsiteY54" fmla="*/ 1166887 h 2495889"/>
              <a:gd name="connsiteX55" fmla="*/ 1806635 w 2495890"/>
              <a:gd name="connsiteY55" fmla="*/ 1111281 h 2495889"/>
              <a:gd name="connsiteX56" fmla="*/ 1861256 w 2495890"/>
              <a:gd name="connsiteY56" fmla="*/ 1107507 h 2495889"/>
              <a:gd name="connsiteX57" fmla="*/ 1896443 w 2495890"/>
              <a:gd name="connsiteY57" fmla="*/ 1113393 h 2495889"/>
              <a:gd name="connsiteX58" fmla="*/ 1976001 w 2495890"/>
              <a:gd name="connsiteY58" fmla="*/ 1155197 h 2495889"/>
              <a:gd name="connsiteX59" fmla="*/ 2029584 w 2495890"/>
              <a:gd name="connsiteY59" fmla="*/ 1227554 h 2495889"/>
              <a:gd name="connsiteX60" fmla="*/ 2038823 w 2495890"/>
              <a:gd name="connsiteY60" fmla="*/ 1252144 h 2495889"/>
              <a:gd name="connsiteX61" fmla="*/ 2046460 w 2495890"/>
              <a:gd name="connsiteY61" fmla="*/ 1278579 h 2495889"/>
              <a:gd name="connsiteX62" fmla="*/ 2094234 w 2495890"/>
              <a:gd name="connsiteY62" fmla="*/ 1262311 h 2495889"/>
              <a:gd name="connsiteX63" fmla="*/ 2084711 w 2495890"/>
              <a:gd name="connsiteY63" fmla="*/ 1234449 h 2495889"/>
              <a:gd name="connsiteX64" fmla="*/ 2064462 w 2495890"/>
              <a:gd name="connsiteY64" fmla="*/ 1191398 h 2495889"/>
              <a:gd name="connsiteX65" fmla="*/ 1996516 w 2495890"/>
              <a:gd name="connsiteY65" fmla="*/ 1115081 h 2495889"/>
              <a:gd name="connsiteX66" fmla="*/ 1904141 w 2495890"/>
              <a:gd name="connsiteY66" fmla="*/ 1071914 h 24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95890" h="2495889">
                <a:moveTo>
                  <a:pt x="829108" y="0"/>
                </a:moveTo>
                <a:lnTo>
                  <a:pt x="2495890" y="829107"/>
                </a:lnTo>
                <a:lnTo>
                  <a:pt x="1666782" y="2495889"/>
                </a:lnTo>
                <a:lnTo>
                  <a:pt x="0" y="1666781"/>
                </a:lnTo>
                <a:lnTo>
                  <a:pt x="829108" y="0"/>
                </a:lnTo>
                <a:close/>
                <a:moveTo>
                  <a:pt x="981317" y="350083"/>
                </a:moveTo>
                <a:lnTo>
                  <a:pt x="894640" y="478293"/>
                </a:lnTo>
                <a:lnTo>
                  <a:pt x="751888" y="525349"/>
                </a:lnTo>
                <a:lnTo>
                  <a:pt x="841072" y="651645"/>
                </a:lnTo>
                <a:cubicBezTo>
                  <a:pt x="840555" y="704076"/>
                  <a:pt x="840039" y="756507"/>
                  <a:pt x="839522" y="808938"/>
                </a:cubicBezTo>
                <a:lnTo>
                  <a:pt x="981317" y="758782"/>
                </a:lnTo>
                <a:lnTo>
                  <a:pt x="1123111" y="808938"/>
                </a:lnTo>
                <a:cubicBezTo>
                  <a:pt x="1122594" y="756507"/>
                  <a:pt x="1122079" y="704076"/>
                  <a:pt x="1121561" y="651645"/>
                </a:cubicBezTo>
                <a:lnTo>
                  <a:pt x="1210745" y="525350"/>
                </a:lnTo>
                <a:lnTo>
                  <a:pt x="1067993" y="478293"/>
                </a:lnTo>
                <a:lnTo>
                  <a:pt x="981317" y="350083"/>
                </a:lnTo>
                <a:close/>
                <a:moveTo>
                  <a:pt x="1904141" y="1071914"/>
                </a:moveTo>
                <a:cubicBezTo>
                  <a:pt x="1821075" y="1051746"/>
                  <a:pt x="1744926" y="1059590"/>
                  <a:pt x="1675693" y="1095446"/>
                </a:cubicBezTo>
                <a:cubicBezTo>
                  <a:pt x="1606459" y="1131302"/>
                  <a:pt x="1559706" y="1191521"/>
                  <a:pt x="1535431" y="1276102"/>
                </a:cubicBezTo>
                <a:cubicBezTo>
                  <a:pt x="1524960" y="1317870"/>
                  <a:pt x="1524517" y="1357899"/>
                  <a:pt x="1534102" y="1396190"/>
                </a:cubicBezTo>
                <a:cubicBezTo>
                  <a:pt x="1543686" y="1434480"/>
                  <a:pt x="1561629" y="1470224"/>
                  <a:pt x="1587930" y="1503422"/>
                </a:cubicBezTo>
                <a:cubicBezTo>
                  <a:pt x="1608405" y="1527650"/>
                  <a:pt x="1628993" y="1548522"/>
                  <a:pt x="1649695" y="1566035"/>
                </a:cubicBezTo>
                <a:cubicBezTo>
                  <a:pt x="1670396" y="1583548"/>
                  <a:pt x="1685042" y="1595359"/>
                  <a:pt x="1693630" y="1601465"/>
                </a:cubicBezTo>
                <a:cubicBezTo>
                  <a:pt x="1727922" y="1626125"/>
                  <a:pt x="1759641" y="1652003"/>
                  <a:pt x="1788787" y="1679098"/>
                </a:cubicBezTo>
                <a:cubicBezTo>
                  <a:pt x="1817933" y="1706193"/>
                  <a:pt x="1838084" y="1741880"/>
                  <a:pt x="1849241" y="1786158"/>
                </a:cubicBezTo>
                <a:cubicBezTo>
                  <a:pt x="1854558" y="1810520"/>
                  <a:pt x="1856296" y="1831982"/>
                  <a:pt x="1854454" y="1850543"/>
                </a:cubicBezTo>
                <a:cubicBezTo>
                  <a:pt x="1852611" y="1869104"/>
                  <a:pt x="1850250" y="1883109"/>
                  <a:pt x="1847372" y="1892558"/>
                </a:cubicBezTo>
                <a:cubicBezTo>
                  <a:pt x="1836879" y="1932346"/>
                  <a:pt x="1817645" y="1967711"/>
                  <a:pt x="1789671" y="1998657"/>
                </a:cubicBezTo>
                <a:cubicBezTo>
                  <a:pt x="1761697" y="2029602"/>
                  <a:pt x="1727811" y="2050271"/>
                  <a:pt x="1688013" y="2060664"/>
                </a:cubicBezTo>
                <a:cubicBezTo>
                  <a:pt x="1678946" y="2063340"/>
                  <a:pt x="1665463" y="2065254"/>
                  <a:pt x="1647566" y="2066404"/>
                </a:cubicBezTo>
                <a:cubicBezTo>
                  <a:pt x="1629670" y="2067554"/>
                  <a:pt x="1608616" y="2065255"/>
                  <a:pt x="1584405" y="2059506"/>
                </a:cubicBezTo>
                <a:cubicBezTo>
                  <a:pt x="1542123" y="2047437"/>
                  <a:pt x="1509695" y="2028991"/>
                  <a:pt x="1487121" y="2004169"/>
                </a:cubicBezTo>
                <a:cubicBezTo>
                  <a:pt x="1464548" y="1979347"/>
                  <a:pt x="1448579" y="1954223"/>
                  <a:pt x="1439217" y="1928797"/>
                </a:cubicBezTo>
                <a:cubicBezTo>
                  <a:pt x="1429856" y="1903372"/>
                  <a:pt x="1423851" y="1883720"/>
                  <a:pt x="1421202" y="1869841"/>
                </a:cubicBezTo>
                <a:lnTo>
                  <a:pt x="1365591" y="1893118"/>
                </a:lnTo>
                <a:cubicBezTo>
                  <a:pt x="1367003" y="1897120"/>
                  <a:pt x="1369793" y="1905242"/>
                  <a:pt x="1373962" y="1917483"/>
                </a:cubicBezTo>
                <a:cubicBezTo>
                  <a:pt x="1378130" y="1929724"/>
                  <a:pt x="1383530" y="1942283"/>
                  <a:pt x="1390159" y="1955160"/>
                </a:cubicBezTo>
                <a:cubicBezTo>
                  <a:pt x="1419935" y="2008525"/>
                  <a:pt x="1453548" y="2046065"/>
                  <a:pt x="1490997" y="2067782"/>
                </a:cubicBezTo>
                <a:cubicBezTo>
                  <a:pt x="1528446" y="2089499"/>
                  <a:pt x="1559005" y="2102583"/>
                  <a:pt x="1582676" y="2107035"/>
                </a:cubicBezTo>
                <a:cubicBezTo>
                  <a:pt x="1647536" y="2121938"/>
                  <a:pt x="1701460" y="2123035"/>
                  <a:pt x="1744450" y="2110324"/>
                </a:cubicBezTo>
                <a:cubicBezTo>
                  <a:pt x="1787440" y="2097615"/>
                  <a:pt x="1819988" y="2082278"/>
                  <a:pt x="1842092" y="2064315"/>
                </a:cubicBezTo>
                <a:cubicBezTo>
                  <a:pt x="1882604" y="2033377"/>
                  <a:pt x="1910944" y="2001930"/>
                  <a:pt x="1927114" y="1969975"/>
                </a:cubicBezTo>
                <a:cubicBezTo>
                  <a:pt x="1943284" y="1938021"/>
                  <a:pt x="1953409" y="1911657"/>
                  <a:pt x="1957489" y="1890882"/>
                </a:cubicBezTo>
                <a:cubicBezTo>
                  <a:pt x="1962451" y="1871181"/>
                  <a:pt x="1965513" y="1854472"/>
                  <a:pt x="1966675" y="1840753"/>
                </a:cubicBezTo>
                <a:cubicBezTo>
                  <a:pt x="1967839" y="1827034"/>
                  <a:pt x="1967944" y="1815959"/>
                  <a:pt x="1966990" y="1807528"/>
                </a:cubicBezTo>
                <a:cubicBezTo>
                  <a:pt x="1965005" y="1767039"/>
                  <a:pt x="1956306" y="1731507"/>
                  <a:pt x="1940892" y="1700932"/>
                </a:cubicBezTo>
                <a:cubicBezTo>
                  <a:pt x="1925478" y="1670357"/>
                  <a:pt x="1908761" y="1645133"/>
                  <a:pt x="1890743" y="1625260"/>
                </a:cubicBezTo>
                <a:cubicBezTo>
                  <a:pt x="1872725" y="1605386"/>
                  <a:pt x="1858816" y="1591258"/>
                  <a:pt x="1849019" y="1582873"/>
                </a:cubicBezTo>
                <a:cubicBezTo>
                  <a:pt x="1835464" y="1571095"/>
                  <a:pt x="1821553" y="1559599"/>
                  <a:pt x="1807287" y="1548389"/>
                </a:cubicBezTo>
                <a:cubicBezTo>
                  <a:pt x="1793020" y="1537179"/>
                  <a:pt x="1778575" y="1526299"/>
                  <a:pt x="1763950" y="1515749"/>
                </a:cubicBezTo>
                <a:cubicBezTo>
                  <a:pt x="1743076" y="1500480"/>
                  <a:pt x="1723992" y="1485203"/>
                  <a:pt x="1706699" y="1469919"/>
                </a:cubicBezTo>
                <a:cubicBezTo>
                  <a:pt x="1689406" y="1454633"/>
                  <a:pt x="1674683" y="1435590"/>
                  <a:pt x="1662531" y="1412789"/>
                </a:cubicBezTo>
                <a:cubicBezTo>
                  <a:pt x="1647967" y="1381587"/>
                  <a:pt x="1640835" y="1352585"/>
                  <a:pt x="1641136" y="1325785"/>
                </a:cubicBezTo>
                <a:cubicBezTo>
                  <a:pt x="1641437" y="1298986"/>
                  <a:pt x="1643516" y="1279513"/>
                  <a:pt x="1647373" y="1267369"/>
                </a:cubicBezTo>
                <a:cubicBezTo>
                  <a:pt x="1657835" y="1228547"/>
                  <a:pt x="1677274" y="1195053"/>
                  <a:pt x="1705691" y="1166887"/>
                </a:cubicBezTo>
                <a:cubicBezTo>
                  <a:pt x="1734107" y="1138722"/>
                  <a:pt x="1767755" y="1120187"/>
                  <a:pt x="1806635" y="1111281"/>
                </a:cubicBezTo>
                <a:cubicBezTo>
                  <a:pt x="1828067" y="1107375"/>
                  <a:pt x="1846274" y="1106117"/>
                  <a:pt x="1861256" y="1107507"/>
                </a:cubicBezTo>
                <a:cubicBezTo>
                  <a:pt x="1876239" y="1108898"/>
                  <a:pt x="1887967" y="1110860"/>
                  <a:pt x="1896443" y="1113393"/>
                </a:cubicBezTo>
                <a:cubicBezTo>
                  <a:pt x="1926921" y="1121481"/>
                  <a:pt x="1953439" y="1135416"/>
                  <a:pt x="1976001" y="1155197"/>
                </a:cubicBezTo>
                <a:cubicBezTo>
                  <a:pt x="1998562" y="1174979"/>
                  <a:pt x="2016423" y="1199098"/>
                  <a:pt x="2029584" y="1227554"/>
                </a:cubicBezTo>
                <a:cubicBezTo>
                  <a:pt x="2032496" y="1234579"/>
                  <a:pt x="2035577" y="1242775"/>
                  <a:pt x="2038823" y="1252144"/>
                </a:cubicBezTo>
                <a:cubicBezTo>
                  <a:pt x="2042070" y="1261513"/>
                  <a:pt x="2044616" y="1270324"/>
                  <a:pt x="2046460" y="1278579"/>
                </a:cubicBezTo>
                <a:lnTo>
                  <a:pt x="2094234" y="1262311"/>
                </a:lnTo>
                <a:cubicBezTo>
                  <a:pt x="2092595" y="1256900"/>
                  <a:pt x="2089421" y="1247613"/>
                  <a:pt x="2084711" y="1234449"/>
                </a:cubicBezTo>
                <a:cubicBezTo>
                  <a:pt x="2080003" y="1221284"/>
                  <a:pt x="2073253" y="1206934"/>
                  <a:pt x="2064462" y="1191398"/>
                </a:cubicBezTo>
                <a:cubicBezTo>
                  <a:pt x="2046091" y="1160383"/>
                  <a:pt x="2023442" y="1134945"/>
                  <a:pt x="1996516" y="1115081"/>
                </a:cubicBezTo>
                <a:cubicBezTo>
                  <a:pt x="1969589" y="1095217"/>
                  <a:pt x="1938798" y="1080828"/>
                  <a:pt x="1904141" y="10719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Peignot BQ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Cloudy Young</dc:creator>
  <cp:lastModifiedBy>Cloudy Young</cp:lastModifiedBy>
  <cp:revision>13</cp:revision>
  <dcterms:created xsi:type="dcterms:W3CDTF">2017-05-21T17:01:00Z</dcterms:created>
  <dcterms:modified xsi:type="dcterms:W3CDTF">2017-07-05T18:42:39Z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2052-10.1.0.6527</vt:lpwstr>
  </property>
</Properties>
</file>